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3"/>
  </p:handoutMasterIdLst>
  <p:sldIdLst>
    <p:sldId id="289" r:id="rId4"/>
    <p:sldId id="305" r:id="rId6"/>
    <p:sldId id="306" r:id="rId7"/>
    <p:sldId id="297" r:id="rId8"/>
    <p:sldId id="304" r:id="rId9"/>
    <p:sldId id="307" r:id="rId10"/>
    <p:sldId id="312" r:id="rId11"/>
    <p:sldId id="313" r:id="rId12"/>
    <p:sldId id="317" r:id="rId13"/>
    <p:sldId id="303" r:id="rId14"/>
    <p:sldId id="321" r:id="rId15"/>
    <p:sldId id="318" r:id="rId16"/>
    <p:sldId id="322" r:id="rId17"/>
    <p:sldId id="323" r:id="rId18"/>
    <p:sldId id="324" r:id="rId19"/>
    <p:sldId id="326" r:id="rId20"/>
    <p:sldId id="320" r:id="rId21"/>
    <p:sldId id="363" r:id="rId22"/>
    <p:sldId id="325" r:id="rId23"/>
    <p:sldId id="328" r:id="rId24"/>
    <p:sldId id="330" r:id="rId25"/>
    <p:sldId id="329" r:id="rId26"/>
    <p:sldId id="331" r:id="rId27"/>
    <p:sldId id="332" r:id="rId28"/>
    <p:sldId id="335" r:id="rId29"/>
    <p:sldId id="333" r:id="rId30"/>
    <p:sldId id="334" r:id="rId31"/>
    <p:sldId id="338" r:id="rId32"/>
    <p:sldId id="339" r:id="rId33"/>
    <p:sldId id="340" r:id="rId34"/>
    <p:sldId id="341" r:id="rId35"/>
    <p:sldId id="355" r:id="rId36"/>
    <p:sldId id="346" r:id="rId37"/>
    <p:sldId id="349" r:id="rId38"/>
    <p:sldId id="342" r:id="rId39"/>
    <p:sldId id="348" r:id="rId40"/>
    <p:sldId id="347" r:id="rId41"/>
    <p:sldId id="296" r:id="rId42"/>
  </p:sldIdLst>
  <p:sldSz cx="11522075" cy="72009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HKFnkZMDkyvmGNGk8ws0Hw==" hashData="BFE6ycFtSOrDy+4rVc9eBHjscSg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796" y="-396"/>
      </p:cViewPr>
      <p:guideLst>
        <p:guide orient="horz" pos="2268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gs" Target="tags/tag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E1AD12-5113-4DC1-820E-CDC2995E8A6F}" type="doc">
      <dgm:prSet loTypeId="urn:microsoft.com/office/officeart/2005/8/layout/process4" loCatId="process" qsTypeId="urn:microsoft.com/office/officeart/2005/8/quickstyle/simple1#2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23F9A359-6017-4A8A-8A71-439965ED72D2}">
      <dgm:prSet/>
      <dgm:spPr/>
      <dgm:t>
        <a:bodyPr/>
        <a:lstStyle/>
        <a:p>
          <a:pPr rtl="0"/>
          <a:r>
            <a:rPr lang="zh-CN" b="1" dirty="0" smtClean="0"/>
            <a:t>使用记事本编辑</a:t>
          </a:r>
          <a:r>
            <a:rPr lang="en-US" b="1" dirty="0" smtClean="0"/>
            <a:t>.java</a:t>
          </a:r>
          <a:r>
            <a:rPr lang="zh-CN" b="1" dirty="0" smtClean="0"/>
            <a:t>源程序</a:t>
          </a:r>
          <a:endParaRPr lang="en-US" b="1" dirty="0"/>
        </a:p>
      </dgm:t>
    </dgm:pt>
    <dgm:pt modelId="{94A4930B-82CA-469A-859E-1662DFD2221B}" cxnId="{FFB0AD5B-95BD-44B0-9922-E4159EABDFCB}" type="parTrans">
      <dgm:prSet/>
      <dgm:spPr/>
      <dgm:t>
        <a:bodyPr/>
        <a:lstStyle/>
        <a:p>
          <a:endParaRPr lang="zh-CN" altLang="en-US"/>
        </a:p>
      </dgm:t>
    </dgm:pt>
    <dgm:pt modelId="{E2AF1A64-DAD2-463C-A30E-3BDEAF19CA82}" cxnId="{FFB0AD5B-95BD-44B0-9922-E4159EABDFCB}" type="sibTrans">
      <dgm:prSet/>
      <dgm:spPr/>
      <dgm:t>
        <a:bodyPr/>
        <a:lstStyle/>
        <a:p>
          <a:endParaRPr lang="zh-CN" altLang="en-US"/>
        </a:p>
      </dgm:t>
    </dgm:pt>
    <dgm:pt modelId="{60B7A184-E85E-42F2-8DD9-745FDE2F7A38}">
      <dgm:prSet/>
      <dgm:spPr/>
      <dgm:t>
        <a:bodyPr/>
        <a:lstStyle/>
        <a:p>
          <a:pPr rtl="0"/>
          <a:r>
            <a:rPr lang="zh-CN" b="1" dirty="0" smtClean="0"/>
            <a:t>使用</a:t>
          </a:r>
          <a:r>
            <a:rPr lang="en-US" b="1" dirty="0" err="1" smtClean="0"/>
            <a:t>javac</a:t>
          </a:r>
          <a:r>
            <a:rPr lang="zh-CN" b="1" dirty="0" smtClean="0"/>
            <a:t>命令编译，生成</a:t>
          </a:r>
          <a:r>
            <a:rPr lang="en-US" b="1" dirty="0" smtClean="0"/>
            <a:t>.class</a:t>
          </a:r>
          <a:r>
            <a:rPr lang="zh-CN" b="1" dirty="0" smtClean="0"/>
            <a:t>文件</a:t>
          </a:r>
          <a:endParaRPr lang="en-US" b="1" dirty="0"/>
        </a:p>
      </dgm:t>
    </dgm:pt>
    <dgm:pt modelId="{97B743D5-2D3C-44C6-BE00-E72D8908A3B5}" cxnId="{622E0605-AD38-4D78-9034-0A12BD6BEB7C}" type="parTrans">
      <dgm:prSet/>
      <dgm:spPr/>
      <dgm:t>
        <a:bodyPr/>
        <a:lstStyle/>
        <a:p>
          <a:endParaRPr lang="zh-CN" altLang="en-US"/>
        </a:p>
      </dgm:t>
    </dgm:pt>
    <dgm:pt modelId="{62D3E85F-315A-4119-AE6E-AA15CAC4B4B6}" cxnId="{622E0605-AD38-4D78-9034-0A12BD6BEB7C}" type="sibTrans">
      <dgm:prSet/>
      <dgm:spPr/>
      <dgm:t>
        <a:bodyPr/>
        <a:lstStyle/>
        <a:p>
          <a:endParaRPr lang="zh-CN" altLang="en-US"/>
        </a:p>
      </dgm:t>
    </dgm:pt>
    <dgm:pt modelId="{9BB3CAC4-96F1-4309-8F30-61051E5E48C2}">
      <dgm:prSet/>
      <dgm:spPr/>
      <dgm:t>
        <a:bodyPr/>
        <a:lstStyle/>
        <a:p>
          <a:pPr rtl="0"/>
          <a:r>
            <a:rPr lang="zh-CN" b="1" dirty="0" smtClean="0"/>
            <a:t>使用</a:t>
          </a:r>
          <a:r>
            <a:rPr lang="en-US" b="1" dirty="0" smtClean="0"/>
            <a:t>java</a:t>
          </a:r>
          <a:r>
            <a:rPr lang="zh-CN" b="1" dirty="0" smtClean="0"/>
            <a:t>命令运行</a:t>
          </a:r>
          <a:r>
            <a:rPr lang="en-US" b="1" dirty="0" smtClean="0"/>
            <a:t>.class</a:t>
          </a:r>
          <a:r>
            <a:rPr lang="zh-CN" b="1" dirty="0" smtClean="0"/>
            <a:t>文件</a:t>
          </a:r>
          <a:endParaRPr lang="zh-CN" b="1" dirty="0"/>
        </a:p>
      </dgm:t>
    </dgm:pt>
    <dgm:pt modelId="{11CB40CC-83F4-472A-9CF3-0D01D523FD8A}" cxnId="{0EC969A3-FE85-4CF5-8E67-F9A639C3F266}" type="parTrans">
      <dgm:prSet/>
      <dgm:spPr/>
      <dgm:t>
        <a:bodyPr/>
        <a:lstStyle/>
        <a:p>
          <a:endParaRPr lang="zh-CN" altLang="en-US"/>
        </a:p>
      </dgm:t>
    </dgm:pt>
    <dgm:pt modelId="{33C85A28-2F02-4EFE-BC88-9B316DF94195}" cxnId="{0EC969A3-FE85-4CF5-8E67-F9A639C3F266}" type="sibTrans">
      <dgm:prSet/>
      <dgm:spPr/>
      <dgm:t>
        <a:bodyPr/>
        <a:lstStyle/>
        <a:p>
          <a:endParaRPr lang="zh-CN" altLang="en-US"/>
        </a:p>
      </dgm:t>
    </dgm:pt>
    <dgm:pt modelId="{1A5D7D04-3B15-47F2-BCE5-8DE4C091CA6C}" type="pres">
      <dgm:prSet presAssocID="{E3E1AD12-5113-4DC1-820E-CDC2995E8A6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F5B323F-9E5B-4273-9855-7AD9C2708D47}" type="pres">
      <dgm:prSet presAssocID="{9BB3CAC4-96F1-4309-8F30-61051E5E48C2}" presName="boxAndChildren" presStyleCnt="0"/>
      <dgm:spPr/>
      <dgm:t>
        <a:bodyPr/>
        <a:lstStyle/>
        <a:p>
          <a:endParaRPr lang="zh-CN" altLang="en-US"/>
        </a:p>
      </dgm:t>
    </dgm:pt>
    <dgm:pt modelId="{17B93FE7-8B50-4F1B-B6F3-D69DE033801E}" type="pres">
      <dgm:prSet presAssocID="{9BB3CAC4-96F1-4309-8F30-61051E5E48C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DE6F81A6-1782-4939-B5F5-10DD7E144FAB}" type="pres">
      <dgm:prSet presAssocID="{62D3E85F-315A-4119-AE6E-AA15CAC4B4B6}" presName="sp" presStyleCnt="0"/>
      <dgm:spPr/>
      <dgm:t>
        <a:bodyPr/>
        <a:lstStyle/>
        <a:p>
          <a:endParaRPr lang="zh-CN" altLang="en-US"/>
        </a:p>
      </dgm:t>
    </dgm:pt>
    <dgm:pt modelId="{DCC72CC0-47A7-418D-A792-B8F80BFEB1A4}" type="pres">
      <dgm:prSet presAssocID="{60B7A184-E85E-42F2-8DD9-745FDE2F7A38}" presName="arrowAndChildren" presStyleCnt="0"/>
      <dgm:spPr/>
      <dgm:t>
        <a:bodyPr/>
        <a:lstStyle/>
        <a:p>
          <a:endParaRPr lang="zh-CN" altLang="en-US"/>
        </a:p>
      </dgm:t>
    </dgm:pt>
    <dgm:pt modelId="{9A40093F-E088-4874-9E2C-7048AC36AE95}" type="pres">
      <dgm:prSet presAssocID="{60B7A184-E85E-42F2-8DD9-745FDE2F7A38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BA5F120-D70C-4798-9300-5C09BA311D4A}" type="pres">
      <dgm:prSet presAssocID="{E2AF1A64-DAD2-463C-A30E-3BDEAF19CA82}" presName="sp" presStyleCnt="0"/>
      <dgm:spPr/>
      <dgm:t>
        <a:bodyPr/>
        <a:lstStyle/>
        <a:p>
          <a:endParaRPr lang="zh-CN" altLang="en-US"/>
        </a:p>
      </dgm:t>
    </dgm:pt>
    <dgm:pt modelId="{59A1CAC1-73A1-4A33-99E6-508A772CE34B}" type="pres">
      <dgm:prSet presAssocID="{23F9A359-6017-4A8A-8A71-439965ED72D2}" presName="arrowAndChildren" presStyleCnt="0"/>
      <dgm:spPr/>
      <dgm:t>
        <a:bodyPr/>
        <a:lstStyle/>
        <a:p>
          <a:endParaRPr lang="zh-CN" altLang="en-US"/>
        </a:p>
      </dgm:t>
    </dgm:pt>
    <dgm:pt modelId="{5BDD4184-434D-4FD5-8459-72293944392D}" type="pres">
      <dgm:prSet presAssocID="{23F9A359-6017-4A8A-8A71-439965ED72D2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622E0605-AD38-4D78-9034-0A12BD6BEB7C}" srcId="{E3E1AD12-5113-4DC1-820E-CDC2995E8A6F}" destId="{60B7A184-E85E-42F2-8DD9-745FDE2F7A38}" srcOrd="1" destOrd="0" parTransId="{97B743D5-2D3C-44C6-BE00-E72D8908A3B5}" sibTransId="{62D3E85F-315A-4119-AE6E-AA15CAC4B4B6}"/>
    <dgm:cxn modelId="{2BC0BC35-BDB3-4F9E-8199-702566BFB6E4}" type="presOf" srcId="{23F9A359-6017-4A8A-8A71-439965ED72D2}" destId="{5BDD4184-434D-4FD5-8459-72293944392D}" srcOrd="0" destOrd="0" presId="urn:microsoft.com/office/officeart/2005/8/layout/process4"/>
    <dgm:cxn modelId="{65EB8697-E453-490F-AF2E-F81B2273E934}" type="presOf" srcId="{E3E1AD12-5113-4DC1-820E-CDC2995E8A6F}" destId="{1A5D7D04-3B15-47F2-BCE5-8DE4C091CA6C}" srcOrd="0" destOrd="0" presId="urn:microsoft.com/office/officeart/2005/8/layout/process4"/>
    <dgm:cxn modelId="{6C51624D-B79D-428D-970A-38F95C6D2F11}" type="presOf" srcId="{9BB3CAC4-96F1-4309-8F30-61051E5E48C2}" destId="{17B93FE7-8B50-4F1B-B6F3-D69DE033801E}" srcOrd="0" destOrd="0" presId="urn:microsoft.com/office/officeart/2005/8/layout/process4"/>
    <dgm:cxn modelId="{E93B6025-7C1B-41F3-84E5-BC8AB562A285}" type="presOf" srcId="{60B7A184-E85E-42F2-8DD9-745FDE2F7A38}" destId="{9A40093F-E088-4874-9E2C-7048AC36AE95}" srcOrd="0" destOrd="0" presId="urn:microsoft.com/office/officeart/2005/8/layout/process4"/>
    <dgm:cxn modelId="{FFB0AD5B-95BD-44B0-9922-E4159EABDFCB}" srcId="{E3E1AD12-5113-4DC1-820E-CDC2995E8A6F}" destId="{23F9A359-6017-4A8A-8A71-439965ED72D2}" srcOrd="0" destOrd="0" parTransId="{94A4930B-82CA-469A-859E-1662DFD2221B}" sibTransId="{E2AF1A64-DAD2-463C-A30E-3BDEAF19CA82}"/>
    <dgm:cxn modelId="{0EC969A3-FE85-4CF5-8E67-F9A639C3F266}" srcId="{E3E1AD12-5113-4DC1-820E-CDC2995E8A6F}" destId="{9BB3CAC4-96F1-4309-8F30-61051E5E48C2}" srcOrd="2" destOrd="0" parTransId="{11CB40CC-83F4-472A-9CF3-0D01D523FD8A}" sibTransId="{33C85A28-2F02-4EFE-BC88-9B316DF94195}"/>
    <dgm:cxn modelId="{586EDBCB-A722-4CE8-BD96-A5FEB1F0137F}" type="presParOf" srcId="{1A5D7D04-3B15-47F2-BCE5-8DE4C091CA6C}" destId="{5F5B323F-9E5B-4273-9855-7AD9C2708D47}" srcOrd="0" destOrd="0" presId="urn:microsoft.com/office/officeart/2005/8/layout/process4"/>
    <dgm:cxn modelId="{0CBA6FD1-13E7-4C04-BBC6-04AB16AE7629}" type="presParOf" srcId="{5F5B323F-9E5B-4273-9855-7AD9C2708D47}" destId="{17B93FE7-8B50-4F1B-B6F3-D69DE033801E}" srcOrd="0" destOrd="0" presId="urn:microsoft.com/office/officeart/2005/8/layout/process4"/>
    <dgm:cxn modelId="{687E6B1A-9DA9-4C59-AF4F-B76179D478E5}" type="presParOf" srcId="{1A5D7D04-3B15-47F2-BCE5-8DE4C091CA6C}" destId="{DE6F81A6-1782-4939-B5F5-10DD7E144FAB}" srcOrd="1" destOrd="0" presId="urn:microsoft.com/office/officeart/2005/8/layout/process4"/>
    <dgm:cxn modelId="{4AE42E17-3863-4A2C-912A-E396A51F72AC}" type="presParOf" srcId="{1A5D7D04-3B15-47F2-BCE5-8DE4C091CA6C}" destId="{DCC72CC0-47A7-418D-A792-B8F80BFEB1A4}" srcOrd="2" destOrd="0" presId="urn:microsoft.com/office/officeart/2005/8/layout/process4"/>
    <dgm:cxn modelId="{6276A0A4-CBD5-4D2E-841E-D88B64D6D002}" type="presParOf" srcId="{DCC72CC0-47A7-418D-A792-B8F80BFEB1A4}" destId="{9A40093F-E088-4874-9E2C-7048AC36AE95}" srcOrd="0" destOrd="0" presId="urn:microsoft.com/office/officeart/2005/8/layout/process4"/>
    <dgm:cxn modelId="{86F1DF26-BFE2-4360-8E71-0B638BF7A020}" type="presParOf" srcId="{1A5D7D04-3B15-47F2-BCE5-8DE4C091CA6C}" destId="{1BA5F120-D70C-4798-9300-5C09BA311D4A}" srcOrd="3" destOrd="0" presId="urn:microsoft.com/office/officeart/2005/8/layout/process4"/>
    <dgm:cxn modelId="{E40F97CE-B54D-42CE-8930-EE4D70C9AEF4}" type="presParOf" srcId="{1A5D7D04-3B15-47F2-BCE5-8DE4C091CA6C}" destId="{59A1CAC1-73A1-4A33-99E6-508A772CE34B}" srcOrd="4" destOrd="0" presId="urn:microsoft.com/office/officeart/2005/8/layout/process4"/>
    <dgm:cxn modelId="{DCFAF7D8-39D8-4A2B-89F1-020C0C56C2F3}" type="presParOf" srcId="{59A1CAC1-73A1-4A33-99E6-508A772CE34B}" destId="{5BDD4184-434D-4FD5-8459-72293944392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7B93FE7-8B50-4F1B-B6F3-D69DE033801E}">
      <dsp:nvSpPr>
        <dsp:cNvPr id="0" name=""/>
        <dsp:cNvSpPr/>
      </dsp:nvSpPr>
      <dsp:spPr>
        <a:xfrm>
          <a:off x="0" y="2388118"/>
          <a:ext cx="6837835" cy="7838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b="1" kern="1200" dirty="0" smtClean="0"/>
            <a:t>使用</a:t>
          </a:r>
          <a:r>
            <a:rPr lang="en-US" sz="2600" b="1" kern="1200" dirty="0" smtClean="0"/>
            <a:t>java</a:t>
          </a:r>
          <a:r>
            <a:rPr lang="zh-CN" sz="2600" b="1" kern="1200" dirty="0" smtClean="0"/>
            <a:t>命令运行</a:t>
          </a:r>
          <a:r>
            <a:rPr lang="en-US" sz="2600" b="1" kern="1200" dirty="0" smtClean="0"/>
            <a:t>.class</a:t>
          </a:r>
          <a:r>
            <a:rPr lang="zh-CN" sz="2600" b="1" kern="1200" dirty="0" smtClean="0"/>
            <a:t>文件</a:t>
          </a:r>
          <a:endParaRPr lang="zh-CN" sz="2600" b="1" kern="1200" dirty="0"/>
        </a:p>
      </dsp:txBody>
      <dsp:txXfrm>
        <a:off x="0" y="2388118"/>
        <a:ext cx="6837835" cy="783833"/>
      </dsp:txXfrm>
    </dsp:sp>
    <dsp:sp modelId="{9A40093F-E088-4874-9E2C-7048AC36AE95}">
      <dsp:nvSpPr>
        <dsp:cNvPr id="0" name=""/>
        <dsp:cNvSpPr/>
      </dsp:nvSpPr>
      <dsp:spPr>
        <a:xfrm rot="10800000">
          <a:off x="0" y="1194339"/>
          <a:ext cx="6837835" cy="120553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b="1" kern="1200" dirty="0" smtClean="0"/>
            <a:t>使用</a:t>
          </a:r>
          <a:r>
            <a:rPr lang="en-US" sz="2600" b="1" kern="1200" dirty="0" err="1" smtClean="0"/>
            <a:t>javac</a:t>
          </a:r>
          <a:r>
            <a:rPr lang="zh-CN" sz="2600" b="1" kern="1200" dirty="0" smtClean="0"/>
            <a:t>命令编译，生成</a:t>
          </a:r>
          <a:r>
            <a:rPr lang="en-US" sz="2600" b="1" kern="1200" dirty="0" smtClean="0"/>
            <a:t>.class</a:t>
          </a:r>
          <a:r>
            <a:rPr lang="zh-CN" sz="2600" b="1" kern="1200" dirty="0" smtClean="0"/>
            <a:t>文件</a:t>
          </a:r>
          <a:endParaRPr lang="en-US" sz="2600" b="1" kern="1200" dirty="0"/>
        </a:p>
      </dsp:txBody>
      <dsp:txXfrm rot="10800000">
        <a:off x="0" y="1194339"/>
        <a:ext cx="6837835" cy="1205536"/>
      </dsp:txXfrm>
    </dsp:sp>
    <dsp:sp modelId="{5BDD4184-434D-4FD5-8459-72293944392D}">
      <dsp:nvSpPr>
        <dsp:cNvPr id="0" name=""/>
        <dsp:cNvSpPr/>
      </dsp:nvSpPr>
      <dsp:spPr>
        <a:xfrm rot="10800000">
          <a:off x="0" y="560"/>
          <a:ext cx="6837835" cy="120553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b="1" kern="1200" dirty="0" smtClean="0"/>
            <a:t>使用记事本编辑</a:t>
          </a:r>
          <a:r>
            <a:rPr lang="en-US" sz="2600" b="1" kern="1200" dirty="0" smtClean="0"/>
            <a:t>.java</a:t>
          </a:r>
          <a:r>
            <a:rPr lang="zh-CN" sz="2600" b="1" kern="1200" dirty="0" smtClean="0"/>
            <a:t>源程序</a:t>
          </a:r>
          <a:endParaRPr lang="en-US" sz="2600" b="1" kern="1200" dirty="0"/>
        </a:p>
      </dsp:txBody>
      <dsp:txXfrm rot="10800000">
        <a:off x="0" y="560"/>
        <a:ext cx="6837835" cy="1205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type="upArrowCallout" r:blip="" rot="180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type="upArrowCallout" r:blip="" rot="180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需要讲解程序的两种架构，</a:t>
            </a:r>
            <a:r>
              <a:rPr lang="en-US" altLang="zh-CN">
                <a:sym typeface="+mn-ea"/>
              </a:rPr>
              <a:t>cs,bs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机器语言：二进制。编程语言编写的程序需要转换成机器语言才能真正执行。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需要讲解程序的两种架构，</a:t>
            </a:r>
            <a:r>
              <a:rPr lang="en-US" altLang="zh-CN">
                <a:sym typeface="+mn-ea"/>
              </a:rPr>
              <a:t>cs,bs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emf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emf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emf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33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思源宋体 CN Heavy" panose="02020900000000000000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思源宋体 CN Heavy" panose="02020900000000000000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思源宋体 CN Heavy" panose="02020900000000000000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83310" y="1967865"/>
            <a:ext cx="3154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内容占位符 1"/>
          <p:cNvSpPr txBox="1"/>
          <p:nvPr/>
        </p:nvSpPr>
        <p:spPr>
          <a:xfrm>
            <a:off x="741045" y="1810703"/>
            <a:ext cx="8072438" cy="5256212"/>
          </a:xfrm>
          <a:prstGeom prst="rect">
            <a:avLst/>
          </a:prstGeom>
        </p:spPr>
        <p:txBody>
          <a:bodyPr/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一系列按照特定顺序组织的计算机数据</a:t>
            </a:r>
            <a:endParaRPr lang="zh-CN" altLang="en-US" sz="24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和指令的集合</a:t>
            </a:r>
            <a:r>
              <a:rPr lang="en-US" altLang="zh-CN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,</a:t>
            </a: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生活中称为</a:t>
            </a:r>
            <a:r>
              <a:rPr lang="zh-CN" altLang="en-US" sz="2400" b="1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软件</a:t>
            </a: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。</a:t>
            </a:r>
            <a:endParaRPr lang="zh-CN" altLang="en-US" sz="24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b="1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常见的程序</a:t>
            </a:r>
            <a:r>
              <a:rPr lang="en-US" altLang="zh-CN" sz="2400" b="1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:</a:t>
            </a:r>
            <a:endParaRPr lang="en-US" altLang="zh-CN" sz="2400" b="1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应用程序：抖音，</a:t>
            </a:r>
            <a:r>
              <a:rPr lang="zh-CN" altLang="en-US" sz="2400" kern="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百度</a:t>
            </a: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，</a:t>
            </a:r>
            <a:r>
              <a:rPr lang="zh-CN" altLang="en-US" sz="2400" kern="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淘宝</a:t>
            </a: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等</a:t>
            </a:r>
            <a:endParaRPr lang="en-US" altLang="zh-CN" sz="2400" b="1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系统程序：</a:t>
            </a:r>
            <a:r>
              <a:rPr lang="en-US" altLang="zh-CN" sz="2400" kern="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windows , linux</a:t>
            </a:r>
            <a:endParaRPr lang="en-US" altLang="zh-CN" sz="2400" kern="0" dirty="0" err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endParaRPr lang="zh-CN" altLang="en-US" sz="2000" b="1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000" b="1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注</a:t>
            </a:r>
            <a:r>
              <a:rPr lang="zh-CN" altLang="en-US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：我们学习的编程，是针对应用程序。</a:t>
            </a:r>
            <a:br>
              <a:rPr lang="en-US" altLang="zh-CN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</a:br>
            <a:r>
              <a:rPr lang="en-US" altLang="zh-CN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  </a:t>
            </a:r>
            <a:endParaRPr lang="en-US" altLang="zh-CN" sz="20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</p:txBody>
      </p:sp>
      <p:grpSp>
        <p:nvGrpSpPr>
          <p:cNvPr id="184" name="Group 3"/>
          <p:cNvGrpSpPr/>
          <p:nvPr/>
        </p:nvGrpSpPr>
        <p:grpSpPr>
          <a:xfrm>
            <a:off x="6410325" y="2221865"/>
            <a:ext cx="3607435" cy="3583940"/>
            <a:chOff x="1134282" y="1929437"/>
            <a:chExt cx="4961718" cy="4928563"/>
          </a:xfrm>
        </p:grpSpPr>
        <p:sp>
          <p:nvSpPr>
            <p:cNvPr id="185" name="Freeform 5"/>
            <p:cNvSpPr/>
            <p:nvPr/>
          </p:nvSpPr>
          <p:spPr bwMode="auto">
            <a:xfrm>
              <a:off x="1912099" y="4596238"/>
              <a:ext cx="936427" cy="960622"/>
            </a:xfrm>
            <a:custGeom>
              <a:avLst/>
              <a:gdLst>
                <a:gd name="T0" fmla="*/ 419 w 442"/>
                <a:gd name="T1" fmla="*/ 163 h 453"/>
                <a:gd name="T2" fmla="*/ 166 w 442"/>
                <a:gd name="T3" fmla="*/ 33 h 453"/>
                <a:gd name="T4" fmla="*/ 34 w 442"/>
                <a:gd name="T5" fmla="*/ 285 h 453"/>
                <a:gd name="T6" fmla="*/ 286 w 442"/>
                <a:gd name="T7" fmla="*/ 415 h 453"/>
                <a:gd name="T8" fmla="*/ 299 w 442"/>
                <a:gd name="T9" fmla="*/ 410 h 453"/>
                <a:gd name="T10" fmla="*/ 391 w 442"/>
                <a:gd name="T11" fmla="*/ 453 h 453"/>
                <a:gd name="T12" fmla="*/ 373 w 442"/>
                <a:gd name="T13" fmla="*/ 361 h 453"/>
                <a:gd name="T14" fmla="*/ 419 w 442"/>
                <a:gd name="T15" fmla="*/ 16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53">
                  <a:moveTo>
                    <a:pt x="419" y="163"/>
                  </a:moveTo>
                  <a:cubicBezTo>
                    <a:pt x="386" y="58"/>
                    <a:pt x="273" y="0"/>
                    <a:pt x="166" y="33"/>
                  </a:cubicBezTo>
                  <a:cubicBezTo>
                    <a:pt x="60" y="67"/>
                    <a:pt x="0" y="180"/>
                    <a:pt x="34" y="285"/>
                  </a:cubicBezTo>
                  <a:cubicBezTo>
                    <a:pt x="67" y="390"/>
                    <a:pt x="180" y="448"/>
                    <a:pt x="286" y="415"/>
                  </a:cubicBezTo>
                  <a:cubicBezTo>
                    <a:pt x="291" y="413"/>
                    <a:pt x="295" y="412"/>
                    <a:pt x="299" y="410"/>
                  </a:cubicBezTo>
                  <a:cubicBezTo>
                    <a:pt x="391" y="453"/>
                    <a:pt x="391" y="453"/>
                    <a:pt x="391" y="45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421" y="309"/>
                    <a:pt x="442" y="235"/>
                    <a:pt x="419" y="1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6"/>
            <p:cNvSpPr/>
            <p:nvPr/>
          </p:nvSpPr>
          <p:spPr bwMode="auto">
            <a:xfrm>
              <a:off x="4101276" y="3967173"/>
              <a:ext cx="848609" cy="905064"/>
            </a:xfrm>
            <a:custGeom>
              <a:avLst/>
              <a:gdLst>
                <a:gd name="T0" fmla="*/ 327 w 400"/>
                <a:gd name="T1" fmla="*/ 333 h 427"/>
                <a:gd name="T2" fmla="*/ 330 w 400"/>
                <a:gd name="T3" fmla="*/ 76 h 427"/>
                <a:gd name="T4" fmla="*/ 74 w 400"/>
                <a:gd name="T5" fmla="*/ 70 h 427"/>
                <a:gd name="T6" fmla="*/ 70 w 400"/>
                <a:gd name="T7" fmla="*/ 326 h 427"/>
                <a:gd name="T8" fmla="*/ 79 w 400"/>
                <a:gd name="T9" fmla="*/ 335 h 427"/>
                <a:gd name="T10" fmla="*/ 81 w 400"/>
                <a:gd name="T11" fmla="*/ 427 h 427"/>
                <a:gd name="T12" fmla="*/ 149 w 400"/>
                <a:gd name="T13" fmla="*/ 375 h 427"/>
                <a:gd name="T14" fmla="*/ 327 w 400"/>
                <a:gd name="T15" fmla="*/ 33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0" h="427">
                  <a:moveTo>
                    <a:pt x="327" y="333"/>
                  </a:moveTo>
                  <a:cubicBezTo>
                    <a:pt x="399" y="263"/>
                    <a:pt x="400" y="149"/>
                    <a:pt x="330" y="76"/>
                  </a:cubicBezTo>
                  <a:cubicBezTo>
                    <a:pt x="260" y="3"/>
                    <a:pt x="145" y="0"/>
                    <a:pt x="74" y="70"/>
                  </a:cubicBezTo>
                  <a:cubicBezTo>
                    <a:pt x="2" y="139"/>
                    <a:pt x="0" y="254"/>
                    <a:pt x="70" y="326"/>
                  </a:cubicBezTo>
                  <a:cubicBezTo>
                    <a:pt x="73" y="329"/>
                    <a:pt x="76" y="332"/>
                    <a:pt x="79" y="335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149" y="375"/>
                    <a:pt x="149" y="375"/>
                    <a:pt x="149" y="375"/>
                  </a:cubicBezTo>
                  <a:cubicBezTo>
                    <a:pt x="210" y="393"/>
                    <a:pt x="278" y="380"/>
                    <a:pt x="327" y="3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Freeform 7"/>
            <p:cNvSpPr/>
            <p:nvPr/>
          </p:nvSpPr>
          <p:spPr bwMode="auto">
            <a:xfrm>
              <a:off x="1180879" y="4537095"/>
              <a:ext cx="714193" cy="733012"/>
            </a:xfrm>
            <a:custGeom>
              <a:avLst/>
              <a:gdLst>
                <a:gd name="T0" fmla="*/ 305 w 337"/>
                <a:gd name="T1" fmla="*/ 93 h 346"/>
                <a:gd name="T2" fmla="*/ 96 w 337"/>
                <a:gd name="T3" fmla="*/ 43 h 346"/>
                <a:gd name="T4" fmla="*/ 44 w 337"/>
                <a:gd name="T5" fmla="*/ 252 h 346"/>
                <a:gd name="T6" fmla="*/ 253 w 337"/>
                <a:gd name="T7" fmla="*/ 302 h 346"/>
                <a:gd name="T8" fmla="*/ 261 w 337"/>
                <a:gd name="T9" fmla="*/ 296 h 346"/>
                <a:gd name="T10" fmla="*/ 337 w 337"/>
                <a:gd name="T11" fmla="*/ 311 h 346"/>
                <a:gd name="T12" fmla="*/ 307 w 337"/>
                <a:gd name="T13" fmla="*/ 246 h 346"/>
                <a:gd name="T14" fmla="*/ 305 w 337"/>
                <a:gd name="T15" fmla="*/ 9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" h="346">
                  <a:moveTo>
                    <a:pt x="305" y="93"/>
                  </a:moveTo>
                  <a:cubicBezTo>
                    <a:pt x="262" y="22"/>
                    <a:pt x="168" y="0"/>
                    <a:pt x="96" y="43"/>
                  </a:cubicBezTo>
                  <a:cubicBezTo>
                    <a:pt x="24" y="87"/>
                    <a:pt x="0" y="181"/>
                    <a:pt x="44" y="252"/>
                  </a:cubicBezTo>
                  <a:cubicBezTo>
                    <a:pt x="87" y="323"/>
                    <a:pt x="181" y="346"/>
                    <a:pt x="253" y="302"/>
                  </a:cubicBezTo>
                  <a:cubicBezTo>
                    <a:pt x="256" y="300"/>
                    <a:pt x="259" y="298"/>
                    <a:pt x="261" y="296"/>
                  </a:cubicBezTo>
                  <a:cubicBezTo>
                    <a:pt x="337" y="311"/>
                    <a:pt x="337" y="311"/>
                    <a:pt x="337" y="311"/>
                  </a:cubicBezTo>
                  <a:cubicBezTo>
                    <a:pt x="307" y="246"/>
                    <a:pt x="307" y="246"/>
                    <a:pt x="307" y="246"/>
                  </a:cubicBezTo>
                  <a:cubicBezTo>
                    <a:pt x="333" y="200"/>
                    <a:pt x="334" y="142"/>
                    <a:pt x="305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Freeform 8"/>
            <p:cNvSpPr/>
            <p:nvPr/>
          </p:nvSpPr>
          <p:spPr bwMode="auto">
            <a:xfrm>
              <a:off x="2827915" y="2781630"/>
              <a:ext cx="807388" cy="896998"/>
            </a:xfrm>
            <a:custGeom>
              <a:avLst/>
              <a:gdLst>
                <a:gd name="T0" fmla="*/ 348 w 381"/>
                <a:gd name="T1" fmla="*/ 249 h 423"/>
                <a:gd name="T2" fmla="*/ 250 w 381"/>
                <a:gd name="T3" fmla="*/ 33 h 423"/>
                <a:gd name="T4" fmla="*/ 33 w 381"/>
                <a:gd name="T5" fmla="*/ 128 h 423"/>
                <a:gd name="T6" fmla="*/ 131 w 381"/>
                <a:gd name="T7" fmla="*/ 344 h 423"/>
                <a:gd name="T8" fmla="*/ 141 w 381"/>
                <a:gd name="T9" fmla="*/ 348 h 423"/>
                <a:gd name="T10" fmla="*/ 179 w 381"/>
                <a:gd name="T11" fmla="*/ 423 h 423"/>
                <a:gd name="T12" fmla="*/ 215 w 381"/>
                <a:gd name="T13" fmla="*/ 354 h 423"/>
                <a:gd name="T14" fmla="*/ 348 w 381"/>
                <a:gd name="T15" fmla="*/ 249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1" h="423">
                  <a:moveTo>
                    <a:pt x="348" y="249"/>
                  </a:moveTo>
                  <a:cubicBezTo>
                    <a:pt x="381" y="163"/>
                    <a:pt x="337" y="66"/>
                    <a:pt x="250" y="33"/>
                  </a:cubicBezTo>
                  <a:cubicBezTo>
                    <a:pt x="163" y="0"/>
                    <a:pt x="66" y="42"/>
                    <a:pt x="33" y="128"/>
                  </a:cubicBezTo>
                  <a:cubicBezTo>
                    <a:pt x="0" y="214"/>
                    <a:pt x="44" y="311"/>
                    <a:pt x="131" y="344"/>
                  </a:cubicBezTo>
                  <a:cubicBezTo>
                    <a:pt x="134" y="345"/>
                    <a:pt x="138" y="347"/>
                    <a:pt x="141" y="348"/>
                  </a:cubicBezTo>
                  <a:cubicBezTo>
                    <a:pt x="179" y="423"/>
                    <a:pt x="179" y="423"/>
                    <a:pt x="179" y="423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74" y="345"/>
                    <a:pt x="325" y="307"/>
                    <a:pt x="348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9"/>
            <p:cNvSpPr/>
            <p:nvPr/>
          </p:nvSpPr>
          <p:spPr bwMode="auto">
            <a:xfrm>
              <a:off x="2266059" y="3674148"/>
              <a:ext cx="964206" cy="1078907"/>
            </a:xfrm>
            <a:custGeom>
              <a:avLst/>
              <a:gdLst>
                <a:gd name="T0" fmla="*/ 449 w 455"/>
                <a:gd name="T1" fmla="*/ 209 h 509"/>
                <a:gd name="T2" fmla="*/ 212 w 455"/>
                <a:gd name="T3" fmla="*/ 10 h 509"/>
                <a:gd name="T4" fmla="*/ 10 w 455"/>
                <a:gd name="T5" fmla="*/ 244 h 509"/>
                <a:gd name="T6" fmla="*/ 247 w 455"/>
                <a:gd name="T7" fmla="*/ 443 h 509"/>
                <a:gd name="T8" fmla="*/ 261 w 455"/>
                <a:gd name="T9" fmla="*/ 441 h 509"/>
                <a:gd name="T10" fmla="*/ 349 w 455"/>
                <a:gd name="T11" fmla="*/ 509 h 509"/>
                <a:gd name="T12" fmla="*/ 352 w 455"/>
                <a:gd name="T13" fmla="*/ 407 h 509"/>
                <a:gd name="T14" fmla="*/ 449 w 455"/>
                <a:gd name="T15" fmla="*/ 2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509">
                  <a:moveTo>
                    <a:pt x="449" y="209"/>
                  </a:moveTo>
                  <a:cubicBezTo>
                    <a:pt x="439" y="89"/>
                    <a:pt x="333" y="0"/>
                    <a:pt x="212" y="10"/>
                  </a:cubicBezTo>
                  <a:cubicBezTo>
                    <a:pt x="91" y="19"/>
                    <a:pt x="0" y="124"/>
                    <a:pt x="10" y="244"/>
                  </a:cubicBezTo>
                  <a:cubicBezTo>
                    <a:pt x="20" y="364"/>
                    <a:pt x="126" y="453"/>
                    <a:pt x="247" y="443"/>
                  </a:cubicBezTo>
                  <a:cubicBezTo>
                    <a:pt x="252" y="443"/>
                    <a:pt x="257" y="442"/>
                    <a:pt x="261" y="441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52" y="407"/>
                    <a:pt x="352" y="407"/>
                    <a:pt x="352" y="407"/>
                  </a:cubicBezTo>
                  <a:cubicBezTo>
                    <a:pt x="416" y="364"/>
                    <a:pt x="455" y="290"/>
                    <a:pt x="449" y="2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0"/>
            <p:cNvSpPr/>
            <p:nvPr/>
          </p:nvSpPr>
          <p:spPr bwMode="auto">
            <a:xfrm>
              <a:off x="4743782" y="2536098"/>
              <a:ext cx="1049335" cy="1133569"/>
            </a:xfrm>
            <a:custGeom>
              <a:avLst/>
              <a:gdLst>
                <a:gd name="T0" fmla="*/ 421 w 495"/>
                <a:gd name="T1" fmla="*/ 382 h 535"/>
                <a:gd name="T2" fmla="*/ 382 w 495"/>
                <a:gd name="T3" fmla="*/ 75 h 535"/>
                <a:gd name="T4" fmla="*/ 74 w 495"/>
                <a:gd name="T5" fmla="*/ 111 h 535"/>
                <a:gd name="T6" fmla="*/ 114 w 495"/>
                <a:gd name="T7" fmla="*/ 418 h 535"/>
                <a:gd name="T8" fmla="*/ 126 w 495"/>
                <a:gd name="T9" fmla="*/ 426 h 535"/>
                <a:gd name="T10" fmla="*/ 144 w 495"/>
                <a:gd name="T11" fmla="*/ 535 h 535"/>
                <a:gd name="T12" fmla="*/ 216 w 495"/>
                <a:gd name="T13" fmla="*/ 462 h 535"/>
                <a:gd name="T14" fmla="*/ 421 w 495"/>
                <a:gd name="T15" fmla="*/ 38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35">
                  <a:moveTo>
                    <a:pt x="421" y="382"/>
                  </a:moveTo>
                  <a:cubicBezTo>
                    <a:pt x="495" y="287"/>
                    <a:pt x="478" y="150"/>
                    <a:pt x="382" y="75"/>
                  </a:cubicBezTo>
                  <a:cubicBezTo>
                    <a:pt x="286" y="0"/>
                    <a:pt x="148" y="16"/>
                    <a:pt x="74" y="111"/>
                  </a:cubicBezTo>
                  <a:cubicBezTo>
                    <a:pt x="0" y="205"/>
                    <a:pt x="18" y="343"/>
                    <a:pt x="114" y="418"/>
                  </a:cubicBezTo>
                  <a:cubicBezTo>
                    <a:pt x="118" y="421"/>
                    <a:pt x="122" y="424"/>
                    <a:pt x="126" y="426"/>
                  </a:cubicBezTo>
                  <a:cubicBezTo>
                    <a:pt x="144" y="535"/>
                    <a:pt x="144" y="535"/>
                    <a:pt x="144" y="535"/>
                  </a:cubicBezTo>
                  <a:cubicBezTo>
                    <a:pt x="216" y="462"/>
                    <a:pt x="216" y="462"/>
                    <a:pt x="216" y="462"/>
                  </a:cubicBezTo>
                  <a:cubicBezTo>
                    <a:pt x="291" y="474"/>
                    <a:pt x="371" y="446"/>
                    <a:pt x="421" y="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1"/>
            <p:cNvSpPr/>
            <p:nvPr/>
          </p:nvSpPr>
          <p:spPr bwMode="auto">
            <a:xfrm>
              <a:off x="5040392" y="3557655"/>
              <a:ext cx="1055608" cy="1013492"/>
            </a:xfrm>
            <a:custGeom>
              <a:avLst/>
              <a:gdLst>
                <a:gd name="T0" fmla="*/ 314 w 498"/>
                <a:gd name="T1" fmla="*/ 456 h 478"/>
                <a:gd name="T2" fmla="*/ 465 w 498"/>
                <a:gd name="T3" fmla="*/ 186 h 478"/>
                <a:gd name="T4" fmla="*/ 197 w 498"/>
                <a:gd name="T5" fmla="*/ 32 h 478"/>
                <a:gd name="T6" fmla="*/ 46 w 498"/>
                <a:gd name="T7" fmla="*/ 302 h 478"/>
                <a:gd name="T8" fmla="*/ 50 w 498"/>
                <a:gd name="T9" fmla="*/ 316 h 478"/>
                <a:gd name="T10" fmla="*/ 0 w 498"/>
                <a:gd name="T11" fmla="*/ 415 h 478"/>
                <a:gd name="T12" fmla="*/ 101 w 498"/>
                <a:gd name="T13" fmla="*/ 398 h 478"/>
                <a:gd name="T14" fmla="*/ 314 w 498"/>
                <a:gd name="T15" fmla="*/ 45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478">
                  <a:moveTo>
                    <a:pt x="314" y="456"/>
                  </a:moveTo>
                  <a:cubicBezTo>
                    <a:pt x="430" y="424"/>
                    <a:pt x="498" y="304"/>
                    <a:pt x="465" y="186"/>
                  </a:cubicBezTo>
                  <a:cubicBezTo>
                    <a:pt x="433" y="69"/>
                    <a:pt x="313" y="0"/>
                    <a:pt x="197" y="32"/>
                  </a:cubicBezTo>
                  <a:cubicBezTo>
                    <a:pt x="81" y="64"/>
                    <a:pt x="14" y="185"/>
                    <a:pt x="46" y="302"/>
                  </a:cubicBezTo>
                  <a:cubicBezTo>
                    <a:pt x="47" y="307"/>
                    <a:pt x="49" y="312"/>
                    <a:pt x="50" y="316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101" y="398"/>
                    <a:pt x="101" y="398"/>
                    <a:pt x="101" y="398"/>
                  </a:cubicBezTo>
                  <a:cubicBezTo>
                    <a:pt x="155" y="453"/>
                    <a:pt x="235" y="478"/>
                    <a:pt x="314" y="4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12"/>
            <p:cNvSpPr/>
            <p:nvPr/>
          </p:nvSpPr>
          <p:spPr bwMode="auto">
            <a:xfrm>
              <a:off x="1757073" y="2694708"/>
              <a:ext cx="1091453" cy="1019765"/>
            </a:xfrm>
            <a:custGeom>
              <a:avLst/>
              <a:gdLst>
                <a:gd name="T0" fmla="*/ 396 w 515"/>
                <a:gd name="T1" fmla="*/ 85 h 481"/>
                <a:gd name="T2" fmla="*/ 87 w 515"/>
                <a:gd name="T3" fmla="*/ 87 h 481"/>
                <a:gd name="T4" fmla="*/ 85 w 515"/>
                <a:gd name="T5" fmla="*/ 396 h 481"/>
                <a:gd name="T6" fmla="*/ 395 w 515"/>
                <a:gd name="T7" fmla="*/ 394 h 481"/>
                <a:gd name="T8" fmla="*/ 405 w 515"/>
                <a:gd name="T9" fmla="*/ 384 h 481"/>
                <a:gd name="T10" fmla="*/ 515 w 515"/>
                <a:gd name="T11" fmla="*/ 378 h 481"/>
                <a:gd name="T12" fmla="*/ 451 w 515"/>
                <a:gd name="T13" fmla="*/ 299 h 481"/>
                <a:gd name="T14" fmla="*/ 396 w 515"/>
                <a:gd name="T15" fmla="*/ 8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5" h="481">
                  <a:moveTo>
                    <a:pt x="396" y="85"/>
                  </a:moveTo>
                  <a:cubicBezTo>
                    <a:pt x="311" y="0"/>
                    <a:pt x="173" y="1"/>
                    <a:pt x="87" y="87"/>
                  </a:cubicBezTo>
                  <a:cubicBezTo>
                    <a:pt x="1" y="173"/>
                    <a:pt x="0" y="312"/>
                    <a:pt x="85" y="396"/>
                  </a:cubicBezTo>
                  <a:cubicBezTo>
                    <a:pt x="170" y="481"/>
                    <a:pt x="309" y="480"/>
                    <a:pt x="395" y="394"/>
                  </a:cubicBezTo>
                  <a:cubicBezTo>
                    <a:pt x="398" y="391"/>
                    <a:pt x="402" y="387"/>
                    <a:pt x="405" y="384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451" y="299"/>
                    <a:pt x="451" y="299"/>
                    <a:pt x="451" y="299"/>
                  </a:cubicBezTo>
                  <a:cubicBezTo>
                    <a:pt x="472" y="225"/>
                    <a:pt x="454" y="143"/>
                    <a:pt x="396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Freeform 13"/>
            <p:cNvSpPr/>
            <p:nvPr/>
          </p:nvSpPr>
          <p:spPr bwMode="auto">
            <a:xfrm>
              <a:off x="4619224" y="4537095"/>
              <a:ext cx="1051128" cy="1015284"/>
            </a:xfrm>
            <a:custGeom>
              <a:avLst/>
              <a:gdLst>
                <a:gd name="T0" fmla="*/ 315 w 496"/>
                <a:gd name="T1" fmla="*/ 456 h 479"/>
                <a:gd name="T2" fmla="*/ 461 w 496"/>
                <a:gd name="T3" fmla="*/ 183 h 479"/>
                <a:gd name="T4" fmla="*/ 190 w 496"/>
                <a:gd name="T5" fmla="*/ 34 h 479"/>
                <a:gd name="T6" fmla="*/ 44 w 496"/>
                <a:gd name="T7" fmla="*/ 306 h 479"/>
                <a:gd name="T8" fmla="*/ 49 w 496"/>
                <a:gd name="T9" fmla="*/ 320 h 479"/>
                <a:gd name="T10" fmla="*/ 0 w 496"/>
                <a:gd name="T11" fmla="*/ 420 h 479"/>
                <a:gd name="T12" fmla="*/ 101 w 496"/>
                <a:gd name="T13" fmla="*/ 402 h 479"/>
                <a:gd name="T14" fmla="*/ 315 w 496"/>
                <a:gd name="T15" fmla="*/ 45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6" h="479">
                  <a:moveTo>
                    <a:pt x="315" y="456"/>
                  </a:moveTo>
                  <a:cubicBezTo>
                    <a:pt x="430" y="422"/>
                    <a:pt x="496" y="300"/>
                    <a:pt x="461" y="183"/>
                  </a:cubicBezTo>
                  <a:cubicBezTo>
                    <a:pt x="427" y="67"/>
                    <a:pt x="306" y="0"/>
                    <a:pt x="190" y="34"/>
                  </a:cubicBezTo>
                  <a:cubicBezTo>
                    <a:pt x="75" y="68"/>
                    <a:pt x="10" y="190"/>
                    <a:pt x="44" y="306"/>
                  </a:cubicBezTo>
                  <a:cubicBezTo>
                    <a:pt x="45" y="311"/>
                    <a:pt x="47" y="316"/>
                    <a:pt x="49" y="32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01" y="402"/>
                    <a:pt x="101" y="402"/>
                    <a:pt x="101" y="402"/>
                  </a:cubicBezTo>
                  <a:cubicBezTo>
                    <a:pt x="156" y="456"/>
                    <a:pt x="237" y="479"/>
                    <a:pt x="315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Freeform 14"/>
            <p:cNvSpPr/>
            <p:nvPr/>
          </p:nvSpPr>
          <p:spPr bwMode="auto">
            <a:xfrm>
              <a:off x="3232953" y="3644577"/>
              <a:ext cx="734804" cy="833375"/>
            </a:xfrm>
            <a:custGeom>
              <a:avLst/>
              <a:gdLst>
                <a:gd name="T0" fmla="*/ 329 w 347"/>
                <a:gd name="T1" fmla="*/ 206 h 393"/>
                <a:gd name="T2" fmla="*/ 207 w 347"/>
                <a:gd name="T3" fmla="*/ 19 h 393"/>
                <a:gd name="T4" fmla="*/ 19 w 347"/>
                <a:gd name="T5" fmla="*/ 139 h 393"/>
                <a:gd name="T6" fmla="*/ 141 w 347"/>
                <a:gd name="T7" fmla="*/ 326 h 393"/>
                <a:gd name="T8" fmla="*/ 151 w 347"/>
                <a:gd name="T9" fmla="*/ 328 h 393"/>
                <a:gd name="T10" fmla="*/ 198 w 347"/>
                <a:gd name="T11" fmla="*/ 393 h 393"/>
                <a:gd name="T12" fmla="*/ 221 w 347"/>
                <a:gd name="T13" fmla="*/ 323 h 393"/>
                <a:gd name="T14" fmla="*/ 329 w 347"/>
                <a:gd name="T15" fmla="*/ 20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7" h="393">
                  <a:moveTo>
                    <a:pt x="329" y="206"/>
                  </a:moveTo>
                  <a:cubicBezTo>
                    <a:pt x="347" y="121"/>
                    <a:pt x="293" y="37"/>
                    <a:pt x="207" y="19"/>
                  </a:cubicBezTo>
                  <a:cubicBezTo>
                    <a:pt x="121" y="0"/>
                    <a:pt x="37" y="54"/>
                    <a:pt x="19" y="139"/>
                  </a:cubicBezTo>
                  <a:cubicBezTo>
                    <a:pt x="0" y="224"/>
                    <a:pt x="55" y="307"/>
                    <a:pt x="141" y="326"/>
                  </a:cubicBezTo>
                  <a:cubicBezTo>
                    <a:pt x="144" y="327"/>
                    <a:pt x="148" y="327"/>
                    <a:pt x="151" y="328"/>
                  </a:cubicBezTo>
                  <a:cubicBezTo>
                    <a:pt x="198" y="393"/>
                    <a:pt x="198" y="393"/>
                    <a:pt x="198" y="393"/>
                  </a:cubicBezTo>
                  <a:cubicBezTo>
                    <a:pt x="221" y="323"/>
                    <a:pt x="221" y="323"/>
                    <a:pt x="221" y="323"/>
                  </a:cubicBezTo>
                  <a:cubicBezTo>
                    <a:pt x="274" y="307"/>
                    <a:pt x="317" y="263"/>
                    <a:pt x="329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15"/>
            <p:cNvSpPr/>
            <p:nvPr/>
          </p:nvSpPr>
          <p:spPr bwMode="auto">
            <a:xfrm>
              <a:off x="1134282" y="3061214"/>
              <a:ext cx="602181" cy="608454"/>
            </a:xfrm>
            <a:custGeom>
              <a:avLst/>
              <a:gdLst>
                <a:gd name="T0" fmla="*/ 249 w 284"/>
                <a:gd name="T1" fmla="*/ 73 h 287"/>
                <a:gd name="T2" fmla="*/ 74 w 284"/>
                <a:gd name="T3" fmla="*/ 39 h 287"/>
                <a:gd name="T4" fmla="*/ 39 w 284"/>
                <a:gd name="T5" fmla="*/ 215 h 287"/>
                <a:gd name="T6" fmla="*/ 214 w 284"/>
                <a:gd name="T7" fmla="*/ 248 h 287"/>
                <a:gd name="T8" fmla="*/ 221 w 284"/>
                <a:gd name="T9" fmla="*/ 243 h 287"/>
                <a:gd name="T10" fmla="*/ 284 w 284"/>
                <a:gd name="T11" fmla="*/ 252 h 287"/>
                <a:gd name="T12" fmla="*/ 257 w 284"/>
                <a:gd name="T13" fmla="*/ 200 h 287"/>
                <a:gd name="T14" fmla="*/ 249 w 284"/>
                <a:gd name="T15" fmla="*/ 7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287">
                  <a:moveTo>
                    <a:pt x="249" y="73"/>
                  </a:moveTo>
                  <a:cubicBezTo>
                    <a:pt x="211" y="15"/>
                    <a:pt x="132" y="0"/>
                    <a:pt x="74" y="39"/>
                  </a:cubicBezTo>
                  <a:cubicBezTo>
                    <a:pt x="16" y="79"/>
                    <a:pt x="0" y="157"/>
                    <a:pt x="39" y="215"/>
                  </a:cubicBezTo>
                  <a:cubicBezTo>
                    <a:pt x="77" y="272"/>
                    <a:pt x="156" y="287"/>
                    <a:pt x="214" y="248"/>
                  </a:cubicBezTo>
                  <a:cubicBezTo>
                    <a:pt x="217" y="246"/>
                    <a:pt x="219" y="245"/>
                    <a:pt x="221" y="243"/>
                  </a:cubicBezTo>
                  <a:cubicBezTo>
                    <a:pt x="284" y="252"/>
                    <a:pt x="284" y="252"/>
                    <a:pt x="284" y="252"/>
                  </a:cubicBezTo>
                  <a:cubicBezTo>
                    <a:pt x="257" y="200"/>
                    <a:pt x="257" y="200"/>
                    <a:pt x="257" y="200"/>
                  </a:cubicBezTo>
                  <a:cubicBezTo>
                    <a:pt x="277" y="161"/>
                    <a:pt x="276" y="112"/>
                    <a:pt x="24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16"/>
            <p:cNvSpPr/>
            <p:nvPr/>
          </p:nvSpPr>
          <p:spPr bwMode="auto">
            <a:xfrm>
              <a:off x="2391513" y="1989476"/>
              <a:ext cx="821726" cy="919401"/>
            </a:xfrm>
            <a:custGeom>
              <a:avLst/>
              <a:gdLst>
                <a:gd name="T0" fmla="*/ 359 w 388"/>
                <a:gd name="T1" fmla="*/ 245 h 434"/>
                <a:gd name="T2" fmla="*/ 246 w 388"/>
                <a:gd name="T3" fmla="*/ 29 h 434"/>
                <a:gd name="T4" fmla="*/ 29 w 388"/>
                <a:gd name="T5" fmla="*/ 139 h 434"/>
                <a:gd name="T6" fmla="*/ 142 w 388"/>
                <a:gd name="T7" fmla="*/ 355 h 434"/>
                <a:gd name="T8" fmla="*/ 153 w 388"/>
                <a:gd name="T9" fmla="*/ 359 h 434"/>
                <a:gd name="T10" fmla="*/ 196 w 388"/>
                <a:gd name="T11" fmla="*/ 434 h 434"/>
                <a:gd name="T12" fmla="*/ 229 w 388"/>
                <a:gd name="T13" fmla="*/ 361 h 434"/>
                <a:gd name="T14" fmla="*/ 359 w 388"/>
                <a:gd name="T15" fmla="*/ 245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434">
                  <a:moveTo>
                    <a:pt x="359" y="245"/>
                  </a:moveTo>
                  <a:cubicBezTo>
                    <a:pt x="388" y="155"/>
                    <a:pt x="338" y="58"/>
                    <a:pt x="246" y="29"/>
                  </a:cubicBezTo>
                  <a:cubicBezTo>
                    <a:pt x="155" y="0"/>
                    <a:pt x="58" y="49"/>
                    <a:pt x="29" y="139"/>
                  </a:cubicBezTo>
                  <a:cubicBezTo>
                    <a:pt x="0" y="229"/>
                    <a:pt x="50" y="326"/>
                    <a:pt x="142" y="355"/>
                  </a:cubicBezTo>
                  <a:cubicBezTo>
                    <a:pt x="145" y="357"/>
                    <a:pt x="149" y="358"/>
                    <a:pt x="153" y="359"/>
                  </a:cubicBezTo>
                  <a:cubicBezTo>
                    <a:pt x="196" y="434"/>
                    <a:pt x="196" y="434"/>
                    <a:pt x="196" y="434"/>
                  </a:cubicBezTo>
                  <a:cubicBezTo>
                    <a:pt x="229" y="361"/>
                    <a:pt x="229" y="361"/>
                    <a:pt x="229" y="361"/>
                  </a:cubicBezTo>
                  <a:cubicBezTo>
                    <a:pt x="288" y="349"/>
                    <a:pt x="340" y="306"/>
                    <a:pt x="359" y="2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17"/>
            <p:cNvSpPr/>
            <p:nvPr/>
          </p:nvSpPr>
          <p:spPr bwMode="auto">
            <a:xfrm>
              <a:off x="3768822" y="2891851"/>
              <a:ext cx="1053816" cy="1145219"/>
            </a:xfrm>
            <a:custGeom>
              <a:avLst/>
              <a:gdLst>
                <a:gd name="T0" fmla="*/ 427 w 497"/>
                <a:gd name="T1" fmla="*/ 376 h 540"/>
                <a:gd name="T2" fmla="*/ 376 w 497"/>
                <a:gd name="T3" fmla="*/ 71 h 540"/>
                <a:gd name="T4" fmla="*/ 70 w 497"/>
                <a:gd name="T5" fmla="*/ 118 h 540"/>
                <a:gd name="T6" fmla="*/ 121 w 497"/>
                <a:gd name="T7" fmla="*/ 423 h 540"/>
                <a:gd name="T8" fmla="*/ 133 w 497"/>
                <a:gd name="T9" fmla="*/ 432 h 540"/>
                <a:gd name="T10" fmla="*/ 155 w 497"/>
                <a:gd name="T11" fmla="*/ 540 h 540"/>
                <a:gd name="T12" fmla="*/ 224 w 497"/>
                <a:gd name="T13" fmla="*/ 464 h 540"/>
                <a:gd name="T14" fmla="*/ 427 w 497"/>
                <a:gd name="T15" fmla="*/ 376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7" h="540">
                  <a:moveTo>
                    <a:pt x="427" y="376"/>
                  </a:moveTo>
                  <a:cubicBezTo>
                    <a:pt x="497" y="279"/>
                    <a:pt x="474" y="142"/>
                    <a:pt x="376" y="71"/>
                  </a:cubicBezTo>
                  <a:cubicBezTo>
                    <a:pt x="277" y="0"/>
                    <a:pt x="140" y="21"/>
                    <a:pt x="70" y="118"/>
                  </a:cubicBezTo>
                  <a:cubicBezTo>
                    <a:pt x="0" y="216"/>
                    <a:pt x="22" y="352"/>
                    <a:pt x="121" y="423"/>
                  </a:cubicBezTo>
                  <a:cubicBezTo>
                    <a:pt x="125" y="426"/>
                    <a:pt x="129" y="429"/>
                    <a:pt x="133" y="432"/>
                  </a:cubicBezTo>
                  <a:cubicBezTo>
                    <a:pt x="155" y="540"/>
                    <a:pt x="155" y="540"/>
                    <a:pt x="155" y="540"/>
                  </a:cubicBezTo>
                  <a:cubicBezTo>
                    <a:pt x="224" y="464"/>
                    <a:pt x="224" y="464"/>
                    <a:pt x="224" y="464"/>
                  </a:cubicBezTo>
                  <a:cubicBezTo>
                    <a:pt x="300" y="473"/>
                    <a:pt x="379" y="442"/>
                    <a:pt x="427" y="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Freeform 18"/>
            <p:cNvSpPr/>
            <p:nvPr/>
          </p:nvSpPr>
          <p:spPr bwMode="auto">
            <a:xfrm>
              <a:off x="3266109" y="1929437"/>
              <a:ext cx="1047544" cy="1172102"/>
            </a:xfrm>
            <a:custGeom>
              <a:avLst/>
              <a:gdLst>
                <a:gd name="T0" fmla="*/ 456 w 494"/>
                <a:gd name="T1" fmla="*/ 317 h 553"/>
                <a:gd name="T2" fmla="*/ 318 w 494"/>
                <a:gd name="T3" fmla="*/ 40 h 553"/>
                <a:gd name="T4" fmla="*/ 39 w 494"/>
                <a:gd name="T5" fmla="*/ 174 h 553"/>
                <a:gd name="T6" fmla="*/ 177 w 494"/>
                <a:gd name="T7" fmla="*/ 451 h 553"/>
                <a:gd name="T8" fmla="*/ 191 w 494"/>
                <a:gd name="T9" fmla="*/ 456 h 553"/>
                <a:gd name="T10" fmla="*/ 244 w 494"/>
                <a:gd name="T11" fmla="*/ 553 h 553"/>
                <a:gd name="T12" fmla="*/ 287 w 494"/>
                <a:gd name="T13" fmla="*/ 460 h 553"/>
                <a:gd name="T14" fmla="*/ 456 w 494"/>
                <a:gd name="T15" fmla="*/ 31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53">
                  <a:moveTo>
                    <a:pt x="456" y="317"/>
                  </a:moveTo>
                  <a:cubicBezTo>
                    <a:pt x="494" y="203"/>
                    <a:pt x="433" y="79"/>
                    <a:pt x="318" y="40"/>
                  </a:cubicBezTo>
                  <a:cubicBezTo>
                    <a:pt x="203" y="0"/>
                    <a:pt x="78" y="60"/>
                    <a:pt x="39" y="174"/>
                  </a:cubicBezTo>
                  <a:cubicBezTo>
                    <a:pt x="0" y="288"/>
                    <a:pt x="62" y="412"/>
                    <a:pt x="177" y="451"/>
                  </a:cubicBezTo>
                  <a:cubicBezTo>
                    <a:pt x="181" y="453"/>
                    <a:pt x="186" y="454"/>
                    <a:pt x="191" y="456"/>
                  </a:cubicBezTo>
                  <a:cubicBezTo>
                    <a:pt x="244" y="553"/>
                    <a:pt x="244" y="553"/>
                    <a:pt x="244" y="553"/>
                  </a:cubicBezTo>
                  <a:cubicBezTo>
                    <a:pt x="287" y="460"/>
                    <a:pt x="287" y="460"/>
                    <a:pt x="287" y="460"/>
                  </a:cubicBezTo>
                  <a:cubicBezTo>
                    <a:pt x="363" y="446"/>
                    <a:pt x="429" y="394"/>
                    <a:pt x="456" y="3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19"/>
            <p:cNvSpPr/>
            <p:nvPr/>
          </p:nvSpPr>
          <p:spPr bwMode="auto">
            <a:xfrm>
              <a:off x="1335905" y="3663395"/>
              <a:ext cx="919401" cy="931050"/>
            </a:xfrm>
            <a:custGeom>
              <a:avLst/>
              <a:gdLst>
                <a:gd name="T0" fmla="*/ 382 w 434"/>
                <a:gd name="T1" fmla="*/ 112 h 439"/>
                <a:gd name="T2" fmla="*/ 114 w 434"/>
                <a:gd name="T3" fmla="*/ 60 h 439"/>
                <a:gd name="T4" fmla="*/ 59 w 434"/>
                <a:gd name="T5" fmla="*/ 327 h 439"/>
                <a:gd name="T6" fmla="*/ 327 w 434"/>
                <a:gd name="T7" fmla="*/ 379 h 439"/>
                <a:gd name="T8" fmla="*/ 337 w 434"/>
                <a:gd name="T9" fmla="*/ 372 h 439"/>
                <a:gd name="T10" fmla="*/ 434 w 434"/>
                <a:gd name="T11" fmla="*/ 386 h 439"/>
                <a:gd name="T12" fmla="*/ 392 w 434"/>
                <a:gd name="T13" fmla="*/ 306 h 439"/>
                <a:gd name="T14" fmla="*/ 382 w 434"/>
                <a:gd name="T15" fmla="*/ 11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4" h="439">
                  <a:moveTo>
                    <a:pt x="382" y="112"/>
                  </a:moveTo>
                  <a:cubicBezTo>
                    <a:pt x="323" y="23"/>
                    <a:pt x="203" y="0"/>
                    <a:pt x="114" y="60"/>
                  </a:cubicBezTo>
                  <a:cubicBezTo>
                    <a:pt x="25" y="119"/>
                    <a:pt x="0" y="239"/>
                    <a:pt x="59" y="327"/>
                  </a:cubicBezTo>
                  <a:cubicBezTo>
                    <a:pt x="118" y="415"/>
                    <a:pt x="238" y="439"/>
                    <a:pt x="327" y="379"/>
                  </a:cubicBezTo>
                  <a:cubicBezTo>
                    <a:pt x="331" y="377"/>
                    <a:pt x="334" y="374"/>
                    <a:pt x="337" y="372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392" y="306"/>
                    <a:pt x="392" y="306"/>
                    <a:pt x="392" y="306"/>
                  </a:cubicBezTo>
                  <a:cubicBezTo>
                    <a:pt x="423" y="246"/>
                    <a:pt x="422" y="171"/>
                    <a:pt x="382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20"/>
            <p:cNvSpPr>
              <a:spLocks noEditPoints="1"/>
            </p:cNvSpPr>
            <p:nvPr/>
          </p:nvSpPr>
          <p:spPr bwMode="auto">
            <a:xfrm>
              <a:off x="3387083" y="3839927"/>
              <a:ext cx="432817" cy="351272"/>
            </a:xfrm>
            <a:custGeom>
              <a:avLst/>
              <a:gdLst>
                <a:gd name="T0" fmla="*/ 176 w 204"/>
                <a:gd name="T1" fmla="*/ 32 h 166"/>
                <a:gd name="T2" fmla="*/ 124 w 204"/>
                <a:gd name="T3" fmla="*/ 6 h 166"/>
                <a:gd name="T4" fmla="*/ 83 w 204"/>
                <a:gd name="T5" fmla="*/ 51 h 166"/>
                <a:gd name="T6" fmla="*/ 58 w 204"/>
                <a:gd name="T7" fmla="*/ 84 h 166"/>
                <a:gd name="T8" fmla="*/ 18 w 204"/>
                <a:gd name="T9" fmla="*/ 100 h 166"/>
                <a:gd name="T10" fmla="*/ 22 w 204"/>
                <a:gd name="T11" fmla="*/ 109 h 166"/>
                <a:gd name="T12" fmla="*/ 9 w 204"/>
                <a:gd name="T13" fmla="*/ 122 h 166"/>
                <a:gd name="T14" fmla="*/ 77 w 204"/>
                <a:gd name="T15" fmla="*/ 166 h 166"/>
                <a:gd name="T16" fmla="*/ 144 w 204"/>
                <a:gd name="T17" fmla="*/ 133 h 166"/>
                <a:gd name="T18" fmla="*/ 173 w 204"/>
                <a:gd name="T19" fmla="*/ 65 h 166"/>
                <a:gd name="T20" fmla="*/ 204 w 204"/>
                <a:gd name="T21" fmla="*/ 51 h 166"/>
                <a:gd name="T22" fmla="*/ 176 w 204"/>
                <a:gd name="T23" fmla="*/ 32 h 166"/>
                <a:gd name="T24" fmla="*/ 143 w 204"/>
                <a:gd name="T25" fmla="*/ 45 h 166"/>
                <a:gd name="T26" fmla="*/ 132 w 204"/>
                <a:gd name="T27" fmla="*/ 34 h 166"/>
                <a:gd name="T28" fmla="*/ 143 w 204"/>
                <a:gd name="T29" fmla="*/ 22 h 166"/>
                <a:gd name="T30" fmla="*/ 155 w 204"/>
                <a:gd name="T31" fmla="*/ 34 h 166"/>
                <a:gd name="T32" fmla="*/ 143 w 204"/>
                <a:gd name="T33" fmla="*/ 4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166">
                  <a:moveTo>
                    <a:pt x="176" y="32"/>
                  </a:moveTo>
                  <a:cubicBezTo>
                    <a:pt x="169" y="11"/>
                    <a:pt x="146" y="0"/>
                    <a:pt x="124" y="6"/>
                  </a:cubicBezTo>
                  <a:cubicBezTo>
                    <a:pt x="95" y="15"/>
                    <a:pt x="83" y="51"/>
                    <a:pt x="83" y="51"/>
                  </a:cubicBezTo>
                  <a:cubicBezTo>
                    <a:pt x="78" y="63"/>
                    <a:pt x="73" y="74"/>
                    <a:pt x="58" y="84"/>
                  </a:cubicBezTo>
                  <a:cubicBezTo>
                    <a:pt x="30" y="103"/>
                    <a:pt x="1" y="49"/>
                    <a:pt x="18" y="100"/>
                  </a:cubicBezTo>
                  <a:cubicBezTo>
                    <a:pt x="19" y="103"/>
                    <a:pt x="20" y="106"/>
                    <a:pt x="22" y="109"/>
                  </a:cubicBezTo>
                  <a:cubicBezTo>
                    <a:pt x="3" y="99"/>
                    <a:pt x="0" y="98"/>
                    <a:pt x="9" y="122"/>
                  </a:cubicBezTo>
                  <a:cubicBezTo>
                    <a:pt x="18" y="150"/>
                    <a:pt x="48" y="163"/>
                    <a:pt x="77" y="166"/>
                  </a:cubicBezTo>
                  <a:cubicBezTo>
                    <a:pt x="103" y="166"/>
                    <a:pt x="132" y="159"/>
                    <a:pt x="144" y="133"/>
                  </a:cubicBezTo>
                  <a:cubicBezTo>
                    <a:pt x="152" y="114"/>
                    <a:pt x="152" y="87"/>
                    <a:pt x="173" y="65"/>
                  </a:cubicBezTo>
                  <a:cubicBezTo>
                    <a:pt x="173" y="65"/>
                    <a:pt x="186" y="53"/>
                    <a:pt x="204" y="51"/>
                  </a:cubicBezTo>
                  <a:cubicBezTo>
                    <a:pt x="180" y="50"/>
                    <a:pt x="176" y="32"/>
                    <a:pt x="176" y="32"/>
                  </a:cubicBezTo>
                  <a:close/>
                  <a:moveTo>
                    <a:pt x="143" y="45"/>
                  </a:moveTo>
                  <a:cubicBezTo>
                    <a:pt x="137" y="45"/>
                    <a:pt x="132" y="40"/>
                    <a:pt x="132" y="34"/>
                  </a:cubicBezTo>
                  <a:cubicBezTo>
                    <a:pt x="132" y="28"/>
                    <a:pt x="137" y="22"/>
                    <a:pt x="143" y="22"/>
                  </a:cubicBezTo>
                  <a:cubicBezTo>
                    <a:pt x="150" y="22"/>
                    <a:pt x="155" y="28"/>
                    <a:pt x="155" y="34"/>
                  </a:cubicBezTo>
                  <a:cubicBezTo>
                    <a:pt x="155" y="40"/>
                    <a:pt x="150" y="45"/>
                    <a:pt x="14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21"/>
            <p:cNvSpPr/>
            <p:nvPr/>
          </p:nvSpPr>
          <p:spPr bwMode="auto">
            <a:xfrm>
              <a:off x="4324406" y="2016358"/>
              <a:ext cx="722259" cy="741973"/>
            </a:xfrm>
            <a:custGeom>
              <a:avLst/>
              <a:gdLst>
                <a:gd name="T0" fmla="*/ 265 w 341"/>
                <a:gd name="T1" fmla="*/ 291 h 350"/>
                <a:gd name="T2" fmla="*/ 289 w 341"/>
                <a:gd name="T3" fmla="*/ 78 h 350"/>
                <a:gd name="T4" fmla="*/ 76 w 341"/>
                <a:gd name="T5" fmla="*/ 51 h 350"/>
                <a:gd name="T6" fmla="*/ 52 w 341"/>
                <a:gd name="T7" fmla="*/ 265 h 350"/>
                <a:gd name="T8" fmla="*/ 59 w 341"/>
                <a:gd name="T9" fmla="*/ 273 h 350"/>
                <a:gd name="T10" fmla="*/ 53 w 341"/>
                <a:gd name="T11" fmla="*/ 350 h 350"/>
                <a:gd name="T12" fmla="*/ 113 w 341"/>
                <a:gd name="T13" fmla="*/ 312 h 350"/>
                <a:gd name="T14" fmla="*/ 265 w 341"/>
                <a:gd name="T15" fmla="*/ 29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" h="350">
                  <a:moveTo>
                    <a:pt x="265" y="291"/>
                  </a:moveTo>
                  <a:cubicBezTo>
                    <a:pt x="331" y="240"/>
                    <a:pt x="341" y="144"/>
                    <a:pt x="289" y="78"/>
                  </a:cubicBezTo>
                  <a:cubicBezTo>
                    <a:pt x="237" y="11"/>
                    <a:pt x="141" y="0"/>
                    <a:pt x="76" y="51"/>
                  </a:cubicBezTo>
                  <a:cubicBezTo>
                    <a:pt x="10" y="103"/>
                    <a:pt x="0" y="199"/>
                    <a:pt x="52" y="265"/>
                  </a:cubicBezTo>
                  <a:cubicBezTo>
                    <a:pt x="54" y="268"/>
                    <a:pt x="56" y="270"/>
                    <a:pt x="59" y="273"/>
                  </a:cubicBezTo>
                  <a:cubicBezTo>
                    <a:pt x="53" y="350"/>
                    <a:pt x="53" y="350"/>
                    <a:pt x="53" y="350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63" y="332"/>
                    <a:pt x="221" y="326"/>
                    <a:pt x="265" y="2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22"/>
            <p:cNvSpPr/>
            <p:nvPr/>
          </p:nvSpPr>
          <p:spPr bwMode="auto">
            <a:xfrm>
              <a:off x="4445379" y="2249345"/>
              <a:ext cx="444467" cy="237467"/>
            </a:xfrm>
            <a:custGeom>
              <a:avLst/>
              <a:gdLst>
                <a:gd name="T0" fmla="*/ 190 w 210"/>
                <a:gd name="T1" fmla="*/ 22 h 112"/>
                <a:gd name="T2" fmla="*/ 49 w 210"/>
                <a:gd name="T3" fmla="*/ 22 h 112"/>
                <a:gd name="T4" fmla="*/ 46 w 210"/>
                <a:gd name="T5" fmla="*/ 22 h 112"/>
                <a:gd name="T6" fmla="*/ 31 w 210"/>
                <a:gd name="T7" fmla="*/ 3 h 112"/>
                <a:gd name="T8" fmla="*/ 23 w 210"/>
                <a:gd name="T9" fmla="*/ 1 h 112"/>
                <a:gd name="T10" fmla="*/ 14 w 210"/>
                <a:gd name="T11" fmla="*/ 1 h 112"/>
                <a:gd name="T12" fmla="*/ 10 w 210"/>
                <a:gd name="T13" fmla="*/ 0 h 112"/>
                <a:gd name="T14" fmla="*/ 0 w 210"/>
                <a:gd name="T15" fmla="*/ 10 h 112"/>
                <a:gd name="T16" fmla="*/ 10 w 210"/>
                <a:gd name="T17" fmla="*/ 20 h 112"/>
                <a:gd name="T18" fmla="*/ 19 w 210"/>
                <a:gd name="T19" fmla="*/ 16 h 112"/>
                <a:gd name="T20" fmla="*/ 24 w 210"/>
                <a:gd name="T21" fmla="*/ 16 h 112"/>
                <a:gd name="T22" fmla="*/ 31 w 210"/>
                <a:gd name="T23" fmla="*/ 20 h 112"/>
                <a:gd name="T24" fmla="*/ 36 w 210"/>
                <a:gd name="T25" fmla="*/ 26 h 112"/>
                <a:gd name="T26" fmla="*/ 37 w 210"/>
                <a:gd name="T27" fmla="*/ 32 h 112"/>
                <a:gd name="T28" fmla="*/ 75 w 210"/>
                <a:gd name="T29" fmla="*/ 108 h 112"/>
                <a:gd name="T30" fmla="*/ 77 w 210"/>
                <a:gd name="T31" fmla="*/ 109 h 112"/>
                <a:gd name="T32" fmla="*/ 78 w 210"/>
                <a:gd name="T33" fmla="*/ 110 h 112"/>
                <a:gd name="T34" fmla="*/ 81 w 210"/>
                <a:gd name="T35" fmla="*/ 111 h 112"/>
                <a:gd name="T36" fmla="*/ 83 w 210"/>
                <a:gd name="T37" fmla="*/ 112 h 112"/>
                <a:gd name="T38" fmla="*/ 145 w 210"/>
                <a:gd name="T39" fmla="*/ 112 h 112"/>
                <a:gd name="T40" fmla="*/ 161 w 210"/>
                <a:gd name="T41" fmla="*/ 105 h 112"/>
                <a:gd name="T42" fmla="*/ 161 w 210"/>
                <a:gd name="T43" fmla="*/ 103 h 112"/>
                <a:gd name="T44" fmla="*/ 161 w 210"/>
                <a:gd name="T45" fmla="*/ 102 h 112"/>
                <a:gd name="T46" fmla="*/ 160 w 210"/>
                <a:gd name="T47" fmla="*/ 101 h 112"/>
                <a:gd name="T48" fmla="*/ 160 w 210"/>
                <a:gd name="T49" fmla="*/ 100 h 112"/>
                <a:gd name="T50" fmla="*/ 159 w 210"/>
                <a:gd name="T51" fmla="*/ 100 h 112"/>
                <a:gd name="T52" fmla="*/ 158 w 210"/>
                <a:gd name="T53" fmla="*/ 99 h 112"/>
                <a:gd name="T54" fmla="*/ 155 w 210"/>
                <a:gd name="T55" fmla="*/ 99 h 112"/>
                <a:gd name="T56" fmla="*/ 89 w 210"/>
                <a:gd name="T57" fmla="*/ 99 h 112"/>
                <a:gd name="T58" fmla="*/ 84 w 210"/>
                <a:gd name="T59" fmla="*/ 95 h 112"/>
                <a:gd name="T60" fmla="*/ 79 w 210"/>
                <a:gd name="T61" fmla="*/ 86 h 112"/>
                <a:gd name="T62" fmla="*/ 89 w 210"/>
                <a:gd name="T63" fmla="*/ 84 h 112"/>
                <a:gd name="T64" fmla="*/ 168 w 210"/>
                <a:gd name="T65" fmla="*/ 84 h 112"/>
                <a:gd name="T66" fmla="*/ 169 w 210"/>
                <a:gd name="T67" fmla="*/ 84 h 112"/>
                <a:gd name="T68" fmla="*/ 170 w 210"/>
                <a:gd name="T69" fmla="*/ 83 h 112"/>
                <a:gd name="T70" fmla="*/ 172 w 210"/>
                <a:gd name="T71" fmla="*/ 83 h 112"/>
                <a:gd name="T72" fmla="*/ 173 w 210"/>
                <a:gd name="T73" fmla="*/ 83 h 112"/>
                <a:gd name="T74" fmla="*/ 174 w 210"/>
                <a:gd name="T75" fmla="*/ 82 h 112"/>
                <a:gd name="T76" fmla="*/ 174 w 210"/>
                <a:gd name="T77" fmla="*/ 81 h 112"/>
                <a:gd name="T78" fmla="*/ 175 w 210"/>
                <a:gd name="T79" fmla="*/ 80 h 112"/>
                <a:gd name="T80" fmla="*/ 175 w 210"/>
                <a:gd name="T81" fmla="*/ 80 h 112"/>
                <a:gd name="T82" fmla="*/ 202 w 210"/>
                <a:gd name="T83" fmla="*/ 32 h 112"/>
                <a:gd name="T84" fmla="*/ 190 w 210"/>
                <a:gd name="T85" fmla="*/ 2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112">
                  <a:moveTo>
                    <a:pt x="190" y="22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48" y="22"/>
                    <a:pt x="47" y="22"/>
                    <a:pt x="46" y="2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29" y="1"/>
                    <a:pt x="23" y="1"/>
                  </a:cubicBezTo>
                  <a:cubicBezTo>
                    <a:pt x="20" y="1"/>
                    <a:pt x="16" y="1"/>
                    <a:pt x="14" y="1"/>
                  </a:cubicBezTo>
                  <a:cubicBezTo>
                    <a:pt x="13" y="1"/>
                    <a:pt x="11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4" y="20"/>
                    <a:pt x="17" y="19"/>
                    <a:pt x="19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7" y="15"/>
                    <a:pt x="31" y="20"/>
                  </a:cubicBezTo>
                  <a:cubicBezTo>
                    <a:pt x="32" y="21"/>
                    <a:pt x="34" y="24"/>
                    <a:pt x="36" y="26"/>
                  </a:cubicBezTo>
                  <a:cubicBezTo>
                    <a:pt x="36" y="28"/>
                    <a:pt x="36" y="30"/>
                    <a:pt x="37" y="32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57" y="112"/>
                    <a:pt x="161" y="108"/>
                    <a:pt x="161" y="105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89" y="99"/>
                    <a:pt x="85" y="99"/>
                    <a:pt x="84" y="9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4"/>
                    <a:pt x="86" y="84"/>
                    <a:pt x="89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2" y="83"/>
                    <a:pt x="172" y="83"/>
                    <a:pt x="172" y="83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10" y="22"/>
                    <a:pt x="204" y="22"/>
                    <a:pt x="19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Oval 23"/>
            <p:cNvSpPr>
              <a:spLocks noChangeArrowheads="1"/>
            </p:cNvSpPr>
            <p:nvPr/>
          </p:nvSpPr>
          <p:spPr bwMode="auto">
            <a:xfrm>
              <a:off x="4614743" y="2510111"/>
              <a:ext cx="54662" cy="55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Oval 24"/>
            <p:cNvSpPr>
              <a:spLocks noChangeArrowheads="1"/>
            </p:cNvSpPr>
            <p:nvPr/>
          </p:nvSpPr>
          <p:spPr bwMode="auto">
            <a:xfrm>
              <a:off x="4724964" y="2510111"/>
              <a:ext cx="54662" cy="55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4979457" y="2985045"/>
              <a:ext cx="194455" cy="257181"/>
            </a:xfrm>
            <a:custGeom>
              <a:avLst/>
              <a:gdLst>
                <a:gd name="T0" fmla="*/ 73 w 92"/>
                <a:gd name="T1" fmla="*/ 42 h 121"/>
                <a:gd name="T2" fmla="*/ 92 w 92"/>
                <a:gd name="T3" fmla="*/ 51 h 121"/>
                <a:gd name="T4" fmla="*/ 63 w 92"/>
                <a:gd name="T5" fmla="*/ 0 h 121"/>
                <a:gd name="T6" fmla="*/ 3 w 92"/>
                <a:gd name="T7" fmla="*/ 0 h 121"/>
                <a:gd name="T8" fmla="*/ 20 w 92"/>
                <a:gd name="T9" fmla="*/ 11 h 121"/>
                <a:gd name="T10" fmla="*/ 6 w 92"/>
                <a:gd name="T11" fmla="*/ 36 h 121"/>
                <a:gd name="T12" fmla="*/ 7 w 92"/>
                <a:gd name="T13" fmla="*/ 60 h 121"/>
                <a:gd name="T14" fmla="*/ 41 w 92"/>
                <a:gd name="T15" fmla="*/ 121 h 121"/>
                <a:gd name="T16" fmla="*/ 45 w 92"/>
                <a:gd name="T17" fmla="*/ 91 h 121"/>
                <a:gd name="T18" fmla="*/ 73 w 92"/>
                <a:gd name="T19" fmla="*/ 4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21">
                  <a:moveTo>
                    <a:pt x="73" y="42"/>
                  </a:moveTo>
                  <a:cubicBezTo>
                    <a:pt x="92" y="51"/>
                    <a:pt x="92" y="51"/>
                    <a:pt x="92" y="5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0" y="47"/>
                    <a:pt x="7" y="60"/>
                    <a:pt x="7" y="60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6" y="110"/>
                    <a:pt x="45" y="91"/>
                    <a:pt x="45" y="91"/>
                  </a:cubicBezTo>
                  <a:lnTo>
                    <a:pt x="7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040392" y="3174123"/>
              <a:ext cx="214169" cy="127246"/>
            </a:xfrm>
            <a:custGeom>
              <a:avLst/>
              <a:gdLst>
                <a:gd name="T0" fmla="*/ 58 w 101"/>
                <a:gd name="T1" fmla="*/ 60 h 60"/>
                <a:gd name="T2" fmla="*/ 101 w 101"/>
                <a:gd name="T3" fmla="*/ 59 h 60"/>
                <a:gd name="T4" fmla="*/ 101 w 101"/>
                <a:gd name="T5" fmla="*/ 0 h 60"/>
                <a:gd name="T6" fmla="*/ 29 w 101"/>
                <a:gd name="T7" fmla="*/ 0 h 60"/>
                <a:gd name="T8" fmla="*/ 58 w 101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60">
                  <a:moveTo>
                    <a:pt x="58" y="60"/>
                  </a:moveTo>
                  <a:cubicBezTo>
                    <a:pt x="101" y="59"/>
                    <a:pt x="101" y="59"/>
                    <a:pt x="101" y="59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54"/>
                    <a:pt x="58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5210651" y="2775358"/>
              <a:ext cx="262558" cy="167571"/>
            </a:xfrm>
            <a:custGeom>
              <a:avLst/>
              <a:gdLst>
                <a:gd name="T0" fmla="*/ 95 w 124"/>
                <a:gd name="T1" fmla="*/ 79 h 79"/>
                <a:gd name="T2" fmla="*/ 124 w 124"/>
                <a:gd name="T3" fmla="*/ 26 h 79"/>
                <a:gd name="T4" fmla="*/ 106 w 124"/>
                <a:gd name="T5" fmla="*/ 36 h 79"/>
                <a:gd name="T6" fmla="*/ 91 w 124"/>
                <a:gd name="T7" fmla="*/ 12 h 79"/>
                <a:gd name="T8" fmla="*/ 70 w 124"/>
                <a:gd name="T9" fmla="*/ 0 h 79"/>
                <a:gd name="T10" fmla="*/ 0 w 124"/>
                <a:gd name="T11" fmla="*/ 1 h 79"/>
                <a:gd name="T12" fmla="*/ 24 w 124"/>
                <a:gd name="T13" fmla="*/ 18 h 79"/>
                <a:gd name="T14" fmla="*/ 54 w 124"/>
                <a:gd name="T15" fmla="*/ 67 h 79"/>
                <a:gd name="T16" fmla="*/ 36 w 124"/>
                <a:gd name="T17" fmla="*/ 79 h 79"/>
                <a:gd name="T18" fmla="*/ 95 w 124"/>
                <a:gd name="T1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79">
                  <a:moveTo>
                    <a:pt x="95" y="79"/>
                  </a:moveTo>
                  <a:cubicBezTo>
                    <a:pt x="124" y="26"/>
                    <a:pt x="124" y="26"/>
                    <a:pt x="124" y="2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5" y="1"/>
                    <a:pt x="70" y="0"/>
                    <a:pt x="7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24" y="18"/>
                    <a:pt x="24" y="18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36" y="79"/>
                    <a:pt x="36" y="79"/>
                    <a:pt x="36" y="79"/>
                  </a:cubicBezTo>
                  <a:lnTo>
                    <a:pt x="95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5068171" y="2733240"/>
              <a:ext cx="184597" cy="241051"/>
            </a:xfrm>
            <a:custGeom>
              <a:avLst/>
              <a:gdLst>
                <a:gd name="T0" fmla="*/ 87 w 87"/>
                <a:gd name="T1" fmla="*/ 51 h 114"/>
                <a:gd name="T2" fmla="*/ 20 w 87"/>
                <a:gd name="T3" fmla="*/ 47 h 114"/>
                <a:gd name="T4" fmla="*/ 0 w 87"/>
                <a:gd name="T5" fmla="*/ 85 h 114"/>
                <a:gd name="T6" fmla="*/ 52 w 87"/>
                <a:gd name="T7" fmla="*/ 114 h 114"/>
                <a:gd name="T8" fmla="*/ 87 w 87"/>
                <a:gd name="T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14">
                  <a:moveTo>
                    <a:pt x="87" y="51"/>
                  </a:moveTo>
                  <a:cubicBezTo>
                    <a:pt x="87" y="51"/>
                    <a:pt x="53" y="0"/>
                    <a:pt x="20" y="4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114"/>
                    <a:pt x="52" y="114"/>
                    <a:pt x="52" y="114"/>
                  </a:cubicBezTo>
                  <a:lnTo>
                    <a:pt x="87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5297573" y="3124837"/>
              <a:ext cx="241051" cy="216857"/>
            </a:xfrm>
            <a:custGeom>
              <a:avLst/>
              <a:gdLst>
                <a:gd name="T0" fmla="*/ 87 w 114"/>
                <a:gd name="T1" fmla="*/ 18 h 102"/>
                <a:gd name="T2" fmla="*/ 30 w 114"/>
                <a:gd name="T3" fmla="*/ 20 h 102"/>
                <a:gd name="T4" fmla="*/ 28 w 114"/>
                <a:gd name="T5" fmla="*/ 0 h 102"/>
                <a:gd name="T6" fmla="*/ 0 w 114"/>
                <a:gd name="T7" fmla="*/ 52 h 102"/>
                <a:gd name="T8" fmla="*/ 32 w 114"/>
                <a:gd name="T9" fmla="*/ 102 h 102"/>
                <a:gd name="T10" fmla="*/ 32 w 114"/>
                <a:gd name="T11" fmla="*/ 82 h 102"/>
                <a:gd name="T12" fmla="*/ 61 w 114"/>
                <a:gd name="T13" fmla="*/ 80 h 102"/>
                <a:gd name="T14" fmla="*/ 81 w 114"/>
                <a:gd name="T15" fmla="*/ 66 h 102"/>
                <a:gd name="T16" fmla="*/ 114 w 114"/>
                <a:gd name="T17" fmla="*/ 5 h 102"/>
                <a:gd name="T18" fmla="*/ 87 w 114"/>
                <a:gd name="T19" fmla="*/ 1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02">
                  <a:moveTo>
                    <a:pt x="87" y="18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73" y="79"/>
                    <a:pt x="81" y="66"/>
                    <a:pt x="81" y="66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08" y="15"/>
                    <a:pt x="87" y="18"/>
                    <a:pt x="8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5380015" y="2944721"/>
              <a:ext cx="211480" cy="197142"/>
            </a:xfrm>
            <a:custGeom>
              <a:avLst/>
              <a:gdLst>
                <a:gd name="T0" fmla="*/ 39 w 100"/>
                <a:gd name="T1" fmla="*/ 93 h 93"/>
                <a:gd name="T2" fmla="*/ 74 w 100"/>
                <a:gd name="T3" fmla="*/ 36 h 93"/>
                <a:gd name="T4" fmla="*/ 50 w 100"/>
                <a:gd name="T5" fmla="*/ 0 h 93"/>
                <a:gd name="T6" fmla="*/ 0 w 100"/>
                <a:gd name="T7" fmla="*/ 32 h 93"/>
                <a:gd name="T8" fmla="*/ 39 w 10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3">
                  <a:moveTo>
                    <a:pt x="39" y="93"/>
                  </a:moveTo>
                  <a:cubicBezTo>
                    <a:pt x="39" y="93"/>
                    <a:pt x="100" y="88"/>
                    <a:pt x="74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39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31"/>
            <p:cNvSpPr>
              <a:spLocks noEditPoints="1"/>
            </p:cNvSpPr>
            <p:nvPr/>
          </p:nvSpPr>
          <p:spPr bwMode="auto">
            <a:xfrm>
              <a:off x="4095003" y="3121253"/>
              <a:ext cx="398765" cy="591427"/>
            </a:xfrm>
            <a:custGeom>
              <a:avLst/>
              <a:gdLst>
                <a:gd name="T0" fmla="*/ 98 w 188"/>
                <a:gd name="T1" fmla="*/ 1 h 279"/>
                <a:gd name="T2" fmla="*/ 22 w 188"/>
                <a:gd name="T3" fmla="*/ 34 h 279"/>
                <a:gd name="T4" fmla="*/ 2 w 188"/>
                <a:gd name="T5" fmla="*/ 99 h 279"/>
                <a:gd name="T6" fmla="*/ 24 w 188"/>
                <a:gd name="T7" fmla="*/ 155 h 279"/>
                <a:gd name="T8" fmla="*/ 24 w 188"/>
                <a:gd name="T9" fmla="*/ 155 h 279"/>
                <a:gd name="T10" fmla="*/ 37 w 188"/>
                <a:gd name="T11" fmla="*/ 201 h 279"/>
                <a:gd name="T12" fmla="*/ 42 w 188"/>
                <a:gd name="T13" fmla="*/ 267 h 279"/>
                <a:gd name="T14" fmla="*/ 47 w 188"/>
                <a:gd name="T15" fmla="*/ 271 h 279"/>
                <a:gd name="T16" fmla="*/ 82 w 188"/>
                <a:gd name="T17" fmla="*/ 279 h 279"/>
                <a:gd name="T18" fmla="*/ 126 w 188"/>
                <a:gd name="T19" fmla="*/ 273 h 279"/>
                <a:gd name="T20" fmla="*/ 137 w 188"/>
                <a:gd name="T21" fmla="*/ 249 h 279"/>
                <a:gd name="T22" fmla="*/ 145 w 188"/>
                <a:gd name="T23" fmla="*/ 187 h 279"/>
                <a:gd name="T24" fmla="*/ 157 w 188"/>
                <a:gd name="T25" fmla="*/ 159 h 279"/>
                <a:gd name="T26" fmla="*/ 174 w 188"/>
                <a:gd name="T27" fmla="*/ 132 h 279"/>
                <a:gd name="T28" fmla="*/ 186 w 188"/>
                <a:gd name="T29" fmla="*/ 75 h 279"/>
                <a:gd name="T30" fmla="*/ 99 w 188"/>
                <a:gd name="T31" fmla="*/ 1 h 279"/>
                <a:gd name="T32" fmla="*/ 165 w 188"/>
                <a:gd name="T33" fmla="*/ 78 h 279"/>
                <a:gd name="T34" fmla="*/ 126 w 188"/>
                <a:gd name="T35" fmla="*/ 171 h 279"/>
                <a:gd name="T36" fmla="*/ 123 w 188"/>
                <a:gd name="T37" fmla="*/ 186 h 279"/>
                <a:gd name="T38" fmla="*/ 120 w 188"/>
                <a:gd name="T39" fmla="*/ 195 h 279"/>
                <a:gd name="T40" fmla="*/ 98 w 188"/>
                <a:gd name="T41" fmla="*/ 200 h 279"/>
                <a:gd name="T42" fmla="*/ 98 w 188"/>
                <a:gd name="T43" fmla="*/ 148 h 279"/>
                <a:gd name="T44" fmla="*/ 126 w 188"/>
                <a:gd name="T45" fmla="*/ 73 h 279"/>
                <a:gd name="T46" fmla="*/ 114 w 188"/>
                <a:gd name="T47" fmla="*/ 67 h 279"/>
                <a:gd name="T48" fmla="*/ 100 w 188"/>
                <a:gd name="T49" fmla="*/ 66 h 279"/>
                <a:gd name="T50" fmla="*/ 77 w 188"/>
                <a:gd name="T51" fmla="*/ 67 h 279"/>
                <a:gd name="T52" fmla="*/ 68 w 188"/>
                <a:gd name="T53" fmla="*/ 68 h 279"/>
                <a:gd name="T54" fmla="*/ 54 w 188"/>
                <a:gd name="T55" fmla="*/ 76 h 279"/>
                <a:gd name="T56" fmla="*/ 81 w 188"/>
                <a:gd name="T57" fmla="*/ 153 h 279"/>
                <a:gd name="T58" fmla="*/ 60 w 188"/>
                <a:gd name="T59" fmla="*/ 197 h 279"/>
                <a:gd name="T60" fmla="*/ 57 w 188"/>
                <a:gd name="T61" fmla="*/ 192 h 279"/>
                <a:gd name="T62" fmla="*/ 55 w 188"/>
                <a:gd name="T63" fmla="*/ 183 h 279"/>
                <a:gd name="T64" fmla="*/ 54 w 188"/>
                <a:gd name="T65" fmla="*/ 169 h 279"/>
                <a:gd name="T66" fmla="*/ 30 w 188"/>
                <a:gd name="T67" fmla="*/ 119 h 279"/>
                <a:gd name="T68" fmla="*/ 24 w 188"/>
                <a:gd name="T69" fmla="*/ 73 h 279"/>
                <a:gd name="T70" fmla="*/ 39 w 188"/>
                <a:gd name="T71" fmla="*/ 45 h 279"/>
                <a:gd name="T72" fmla="*/ 97 w 188"/>
                <a:gd name="T73" fmla="*/ 20 h 279"/>
                <a:gd name="T74" fmla="*/ 97 w 188"/>
                <a:gd name="T75" fmla="*/ 20 h 279"/>
                <a:gd name="T76" fmla="*/ 153 w 188"/>
                <a:gd name="T77" fmla="*/ 48 h 279"/>
                <a:gd name="T78" fmla="*/ 73 w 188"/>
                <a:gd name="T79" fmla="*/ 70 h 279"/>
                <a:gd name="T80" fmla="*/ 81 w 188"/>
                <a:gd name="T81" fmla="*/ 76 h 279"/>
                <a:gd name="T82" fmla="*/ 84 w 188"/>
                <a:gd name="T83" fmla="*/ 69 h 279"/>
                <a:gd name="T84" fmla="*/ 93 w 188"/>
                <a:gd name="T85" fmla="*/ 69 h 279"/>
                <a:gd name="T86" fmla="*/ 97 w 188"/>
                <a:gd name="T87" fmla="*/ 69 h 279"/>
                <a:gd name="T88" fmla="*/ 99 w 188"/>
                <a:gd name="T89" fmla="*/ 79 h 279"/>
                <a:gd name="T90" fmla="*/ 104 w 188"/>
                <a:gd name="T91" fmla="*/ 78 h 279"/>
                <a:gd name="T92" fmla="*/ 117 w 188"/>
                <a:gd name="T93" fmla="*/ 79 h 279"/>
                <a:gd name="T94" fmla="*/ 64 w 188"/>
                <a:gd name="T95" fmla="*/ 79 h 279"/>
                <a:gd name="T96" fmla="*/ 73 w 188"/>
                <a:gd name="T97" fmla="*/ 70 h 279"/>
                <a:gd name="T98" fmla="*/ 115 w 188"/>
                <a:gd name="T99" fmla="*/ 72 h 279"/>
                <a:gd name="T100" fmla="*/ 117 w 188"/>
                <a:gd name="T101" fmla="*/ 71 h 279"/>
                <a:gd name="T102" fmla="*/ 109 w 188"/>
                <a:gd name="T103" fmla="*/ 69 h 279"/>
                <a:gd name="T104" fmla="*/ 104 w 188"/>
                <a:gd name="T105" fmla="*/ 70 h 279"/>
                <a:gd name="T106" fmla="*/ 63 w 188"/>
                <a:gd name="T107" fmla="*/ 76 h 279"/>
                <a:gd name="T108" fmla="*/ 63 w 188"/>
                <a:gd name="T109" fmla="*/ 7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8" h="279">
                  <a:moveTo>
                    <a:pt x="99" y="1"/>
                  </a:moveTo>
                  <a:cubicBezTo>
                    <a:pt x="98" y="1"/>
                    <a:pt x="98" y="1"/>
                    <a:pt x="98" y="1"/>
                  </a:cubicBezTo>
                  <a:cubicBezTo>
                    <a:pt x="98" y="1"/>
                    <a:pt x="97" y="1"/>
                    <a:pt x="97" y="1"/>
                  </a:cubicBezTo>
                  <a:cubicBezTo>
                    <a:pt x="58" y="0"/>
                    <a:pt x="34" y="19"/>
                    <a:pt x="22" y="34"/>
                  </a:cubicBezTo>
                  <a:cubicBezTo>
                    <a:pt x="9" y="51"/>
                    <a:pt x="4" y="67"/>
                    <a:pt x="3" y="69"/>
                  </a:cubicBezTo>
                  <a:cubicBezTo>
                    <a:pt x="1" y="78"/>
                    <a:pt x="0" y="88"/>
                    <a:pt x="2" y="99"/>
                  </a:cubicBezTo>
                  <a:cubicBezTo>
                    <a:pt x="3" y="108"/>
                    <a:pt x="6" y="117"/>
                    <a:pt x="10" y="126"/>
                  </a:cubicBezTo>
                  <a:cubicBezTo>
                    <a:pt x="16" y="142"/>
                    <a:pt x="24" y="154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31" y="164"/>
                    <a:pt x="33" y="177"/>
                    <a:pt x="33" y="183"/>
                  </a:cubicBezTo>
                  <a:cubicBezTo>
                    <a:pt x="32" y="191"/>
                    <a:pt x="35" y="197"/>
                    <a:pt x="37" y="201"/>
                  </a:cubicBezTo>
                  <a:cubicBezTo>
                    <a:pt x="35" y="219"/>
                    <a:pt x="35" y="234"/>
                    <a:pt x="36" y="245"/>
                  </a:cubicBezTo>
                  <a:cubicBezTo>
                    <a:pt x="37" y="255"/>
                    <a:pt x="39" y="262"/>
                    <a:pt x="42" y="267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1"/>
                    <a:pt x="47" y="271"/>
                    <a:pt x="47" y="271"/>
                  </a:cubicBezTo>
                  <a:cubicBezTo>
                    <a:pt x="52" y="274"/>
                    <a:pt x="64" y="278"/>
                    <a:pt x="82" y="279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95" y="279"/>
                    <a:pt x="108" y="278"/>
                    <a:pt x="122" y="274"/>
                  </a:cubicBezTo>
                  <a:cubicBezTo>
                    <a:pt x="126" y="273"/>
                    <a:pt x="126" y="273"/>
                    <a:pt x="126" y="273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32" y="265"/>
                    <a:pt x="135" y="258"/>
                    <a:pt x="137" y="249"/>
                  </a:cubicBezTo>
                  <a:cubicBezTo>
                    <a:pt x="139" y="237"/>
                    <a:pt x="140" y="223"/>
                    <a:pt x="140" y="205"/>
                  </a:cubicBezTo>
                  <a:cubicBezTo>
                    <a:pt x="142" y="201"/>
                    <a:pt x="145" y="195"/>
                    <a:pt x="145" y="187"/>
                  </a:cubicBezTo>
                  <a:cubicBezTo>
                    <a:pt x="146" y="181"/>
                    <a:pt x="149" y="167"/>
                    <a:pt x="157" y="160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7" y="159"/>
                    <a:pt x="166" y="147"/>
                    <a:pt x="174" y="132"/>
                  </a:cubicBezTo>
                  <a:cubicBezTo>
                    <a:pt x="179" y="122"/>
                    <a:pt x="183" y="113"/>
                    <a:pt x="185" y="105"/>
                  </a:cubicBezTo>
                  <a:cubicBezTo>
                    <a:pt x="187" y="94"/>
                    <a:pt x="188" y="84"/>
                    <a:pt x="186" y="75"/>
                  </a:cubicBezTo>
                  <a:cubicBezTo>
                    <a:pt x="186" y="72"/>
                    <a:pt x="183" y="56"/>
                    <a:pt x="171" y="39"/>
                  </a:cubicBezTo>
                  <a:cubicBezTo>
                    <a:pt x="160" y="22"/>
                    <a:pt x="138" y="3"/>
                    <a:pt x="99" y="1"/>
                  </a:cubicBezTo>
                  <a:close/>
                  <a:moveTo>
                    <a:pt x="165" y="77"/>
                  </a:moveTo>
                  <a:cubicBezTo>
                    <a:pt x="165" y="78"/>
                    <a:pt x="165" y="78"/>
                    <a:pt x="165" y="78"/>
                  </a:cubicBezTo>
                  <a:cubicBezTo>
                    <a:pt x="170" y="106"/>
                    <a:pt x="142" y="143"/>
                    <a:pt x="140" y="146"/>
                  </a:cubicBezTo>
                  <a:cubicBezTo>
                    <a:pt x="134" y="153"/>
                    <a:pt x="129" y="161"/>
                    <a:pt x="126" y="171"/>
                  </a:cubicBezTo>
                  <a:cubicBezTo>
                    <a:pt x="124" y="178"/>
                    <a:pt x="123" y="184"/>
                    <a:pt x="123" y="185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3" y="191"/>
                    <a:pt x="120" y="194"/>
                    <a:pt x="120" y="195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0" y="199"/>
                    <a:pt x="104" y="200"/>
                    <a:pt x="98" y="200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1"/>
                    <a:pt x="99" y="150"/>
                    <a:pt x="98" y="148"/>
                  </a:cubicBezTo>
                  <a:cubicBezTo>
                    <a:pt x="129" y="74"/>
                    <a:pt x="129" y="74"/>
                    <a:pt x="129" y="74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2"/>
                    <a:pt x="126" y="71"/>
                    <a:pt x="126" y="71"/>
                  </a:cubicBezTo>
                  <a:cubicBezTo>
                    <a:pt x="124" y="66"/>
                    <a:pt x="119" y="65"/>
                    <a:pt x="114" y="67"/>
                  </a:cubicBezTo>
                  <a:cubicBezTo>
                    <a:pt x="113" y="66"/>
                    <a:pt x="113" y="65"/>
                    <a:pt x="112" y="65"/>
                  </a:cubicBezTo>
                  <a:cubicBezTo>
                    <a:pt x="108" y="63"/>
                    <a:pt x="104" y="64"/>
                    <a:pt x="100" y="66"/>
                  </a:cubicBezTo>
                  <a:cubicBezTo>
                    <a:pt x="97" y="65"/>
                    <a:pt x="93" y="66"/>
                    <a:pt x="90" y="66"/>
                  </a:cubicBezTo>
                  <a:cubicBezTo>
                    <a:pt x="87" y="64"/>
                    <a:pt x="81" y="65"/>
                    <a:pt x="77" y="67"/>
                  </a:cubicBezTo>
                  <a:cubicBezTo>
                    <a:pt x="76" y="66"/>
                    <a:pt x="74" y="66"/>
                    <a:pt x="72" y="66"/>
                  </a:cubicBezTo>
                  <a:cubicBezTo>
                    <a:pt x="71" y="67"/>
                    <a:pt x="69" y="67"/>
                    <a:pt x="68" y="68"/>
                  </a:cubicBezTo>
                  <a:cubicBezTo>
                    <a:pt x="63" y="63"/>
                    <a:pt x="57" y="69"/>
                    <a:pt x="56" y="75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1" y="150"/>
                    <a:pt x="81" y="151"/>
                    <a:pt x="81" y="153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71" y="200"/>
                    <a:pt x="64" y="198"/>
                    <a:pt x="60" y="197"/>
                  </a:cubicBezTo>
                  <a:cubicBezTo>
                    <a:pt x="60" y="196"/>
                    <a:pt x="60" y="196"/>
                    <a:pt x="60" y="196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192"/>
                    <a:pt x="55" y="189"/>
                    <a:pt x="55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2"/>
                    <a:pt x="55" y="176"/>
                    <a:pt x="54" y="169"/>
                  </a:cubicBezTo>
                  <a:cubicBezTo>
                    <a:pt x="51" y="158"/>
                    <a:pt x="48" y="150"/>
                    <a:pt x="42" y="143"/>
                  </a:cubicBezTo>
                  <a:cubicBezTo>
                    <a:pt x="41" y="142"/>
                    <a:pt x="35" y="132"/>
                    <a:pt x="30" y="119"/>
                  </a:cubicBezTo>
                  <a:cubicBezTo>
                    <a:pt x="25" y="106"/>
                    <a:pt x="20" y="88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2"/>
                    <a:pt x="28" y="58"/>
                    <a:pt x="39" y="45"/>
                  </a:cubicBezTo>
                  <a:cubicBezTo>
                    <a:pt x="53" y="28"/>
                    <a:pt x="72" y="19"/>
                    <a:pt x="96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8" y="20"/>
                  </a:cubicBezTo>
                  <a:cubicBezTo>
                    <a:pt x="122" y="21"/>
                    <a:pt x="140" y="30"/>
                    <a:pt x="153" y="48"/>
                  </a:cubicBezTo>
                  <a:cubicBezTo>
                    <a:pt x="162" y="62"/>
                    <a:pt x="165" y="77"/>
                    <a:pt x="165" y="77"/>
                  </a:cubicBezTo>
                  <a:close/>
                  <a:moveTo>
                    <a:pt x="73" y="70"/>
                  </a:moveTo>
                  <a:cubicBezTo>
                    <a:pt x="72" y="72"/>
                    <a:pt x="72" y="74"/>
                    <a:pt x="73" y="76"/>
                  </a:cubicBezTo>
                  <a:cubicBezTo>
                    <a:pt x="74" y="80"/>
                    <a:pt x="79" y="79"/>
                    <a:pt x="81" y="76"/>
                  </a:cubicBezTo>
                  <a:cubicBezTo>
                    <a:pt x="82" y="74"/>
                    <a:pt x="81" y="72"/>
                    <a:pt x="80" y="70"/>
                  </a:cubicBezTo>
                  <a:cubicBezTo>
                    <a:pt x="81" y="69"/>
                    <a:pt x="83" y="69"/>
                    <a:pt x="84" y="69"/>
                  </a:cubicBezTo>
                  <a:cubicBezTo>
                    <a:pt x="77" y="75"/>
                    <a:pt x="90" y="83"/>
                    <a:pt x="93" y="73"/>
                  </a:cubicBezTo>
                  <a:cubicBezTo>
                    <a:pt x="93" y="72"/>
                    <a:pt x="93" y="70"/>
                    <a:pt x="93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94" y="69"/>
                    <a:pt x="96" y="69"/>
                    <a:pt x="97" y="69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3" y="73"/>
                    <a:pt x="94" y="80"/>
                    <a:pt x="99" y="79"/>
                  </a:cubicBezTo>
                  <a:cubicBezTo>
                    <a:pt x="101" y="79"/>
                    <a:pt x="102" y="78"/>
                    <a:pt x="103" y="77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9" y="81"/>
                    <a:pt x="112" y="79"/>
                    <a:pt x="114" y="76"/>
                  </a:cubicBezTo>
                  <a:cubicBezTo>
                    <a:pt x="114" y="77"/>
                    <a:pt x="116" y="79"/>
                    <a:pt x="117" y="79"/>
                  </a:cubicBezTo>
                  <a:cubicBezTo>
                    <a:pt x="90" y="144"/>
                    <a:pt x="90" y="144"/>
                    <a:pt x="90" y="144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70" y="81"/>
                    <a:pt x="71" y="75"/>
                    <a:pt x="70" y="71"/>
                  </a:cubicBezTo>
                  <a:cubicBezTo>
                    <a:pt x="71" y="71"/>
                    <a:pt x="72" y="70"/>
                    <a:pt x="73" y="70"/>
                  </a:cubicBezTo>
                  <a:close/>
                  <a:moveTo>
                    <a:pt x="117" y="71"/>
                  </a:moveTo>
                  <a:cubicBezTo>
                    <a:pt x="116" y="71"/>
                    <a:pt x="116" y="72"/>
                    <a:pt x="115" y="72"/>
                  </a:cubicBezTo>
                  <a:cubicBezTo>
                    <a:pt x="115" y="72"/>
                    <a:pt x="115" y="71"/>
                    <a:pt x="115" y="70"/>
                  </a:cubicBezTo>
                  <a:cubicBezTo>
                    <a:pt x="116" y="70"/>
                    <a:pt x="116" y="70"/>
                    <a:pt x="117" y="71"/>
                  </a:cubicBezTo>
                  <a:close/>
                  <a:moveTo>
                    <a:pt x="103" y="68"/>
                  </a:moveTo>
                  <a:cubicBezTo>
                    <a:pt x="105" y="68"/>
                    <a:pt x="107" y="68"/>
                    <a:pt x="109" y="69"/>
                  </a:cubicBezTo>
                  <a:cubicBezTo>
                    <a:pt x="107" y="70"/>
                    <a:pt x="106" y="71"/>
                    <a:pt x="105" y="72"/>
                  </a:cubicBezTo>
                  <a:cubicBezTo>
                    <a:pt x="105" y="71"/>
                    <a:pt x="105" y="70"/>
                    <a:pt x="104" y="70"/>
                  </a:cubicBezTo>
                  <a:cubicBezTo>
                    <a:pt x="104" y="69"/>
                    <a:pt x="104" y="69"/>
                    <a:pt x="103" y="68"/>
                  </a:cubicBezTo>
                  <a:close/>
                  <a:moveTo>
                    <a:pt x="63" y="76"/>
                  </a:moveTo>
                  <a:cubicBezTo>
                    <a:pt x="63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3" y="75"/>
                    <a:pt x="63" y="76"/>
                    <a:pt x="6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4101276" y="2421397"/>
              <a:ext cx="2688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33"/>
            <p:cNvSpPr>
              <a:spLocks noEditPoints="1"/>
            </p:cNvSpPr>
            <p:nvPr/>
          </p:nvSpPr>
          <p:spPr bwMode="auto">
            <a:xfrm>
              <a:off x="3461460" y="2222463"/>
              <a:ext cx="672077" cy="465974"/>
            </a:xfrm>
            <a:custGeom>
              <a:avLst/>
              <a:gdLst>
                <a:gd name="T0" fmla="*/ 314 w 317"/>
                <a:gd name="T1" fmla="*/ 82 h 220"/>
                <a:gd name="T2" fmla="*/ 309 w 317"/>
                <a:gd name="T3" fmla="*/ 76 h 220"/>
                <a:gd name="T4" fmla="*/ 303 w 317"/>
                <a:gd name="T5" fmla="*/ 71 h 220"/>
                <a:gd name="T6" fmla="*/ 302 w 317"/>
                <a:gd name="T7" fmla="*/ 72 h 220"/>
                <a:gd name="T8" fmla="*/ 306 w 317"/>
                <a:gd name="T9" fmla="*/ 83 h 220"/>
                <a:gd name="T10" fmla="*/ 306 w 317"/>
                <a:gd name="T11" fmla="*/ 87 h 220"/>
                <a:gd name="T12" fmla="*/ 305 w 317"/>
                <a:gd name="T13" fmla="*/ 92 h 220"/>
                <a:gd name="T14" fmla="*/ 302 w 317"/>
                <a:gd name="T15" fmla="*/ 94 h 220"/>
                <a:gd name="T16" fmla="*/ 302 w 317"/>
                <a:gd name="T17" fmla="*/ 95 h 220"/>
                <a:gd name="T18" fmla="*/ 302 w 317"/>
                <a:gd name="T19" fmla="*/ 94 h 220"/>
                <a:gd name="T20" fmla="*/ 302 w 317"/>
                <a:gd name="T21" fmla="*/ 94 h 220"/>
                <a:gd name="T22" fmla="*/ 301 w 317"/>
                <a:gd name="T23" fmla="*/ 95 h 220"/>
                <a:gd name="T24" fmla="*/ 298 w 317"/>
                <a:gd name="T25" fmla="*/ 96 h 220"/>
                <a:gd name="T26" fmla="*/ 158 w 317"/>
                <a:gd name="T27" fmla="*/ 0 h 220"/>
                <a:gd name="T28" fmla="*/ 17 w 317"/>
                <a:gd name="T29" fmla="*/ 11 h 220"/>
                <a:gd name="T30" fmla="*/ 20 w 317"/>
                <a:gd name="T31" fmla="*/ 99 h 220"/>
                <a:gd name="T32" fmla="*/ 8 w 317"/>
                <a:gd name="T33" fmla="*/ 99 h 220"/>
                <a:gd name="T34" fmla="*/ 8 w 317"/>
                <a:gd name="T35" fmla="*/ 147 h 220"/>
                <a:gd name="T36" fmla="*/ 90 w 317"/>
                <a:gd name="T37" fmla="*/ 185 h 220"/>
                <a:gd name="T38" fmla="*/ 113 w 317"/>
                <a:gd name="T39" fmla="*/ 220 h 220"/>
                <a:gd name="T40" fmla="*/ 134 w 317"/>
                <a:gd name="T41" fmla="*/ 196 h 220"/>
                <a:gd name="T42" fmla="*/ 176 w 317"/>
                <a:gd name="T43" fmla="*/ 197 h 220"/>
                <a:gd name="T44" fmla="*/ 196 w 317"/>
                <a:gd name="T45" fmla="*/ 220 h 220"/>
                <a:gd name="T46" fmla="*/ 219 w 317"/>
                <a:gd name="T47" fmla="*/ 188 h 220"/>
                <a:gd name="T48" fmla="*/ 302 w 317"/>
                <a:gd name="T49" fmla="*/ 110 h 220"/>
                <a:gd name="T50" fmla="*/ 309 w 317"/>
                <a:gd name="T51" fmla="*/ 106 h 220"/>
                <a:gd name="T52" fmla="*/ 311 w 317"/>
                <a:gd name="T53" fmla="*/ 104 h 220"/>
                <a:gd name="T54" fmla="*/ 311 w 317"/>
                <a:gd name="T55" fmla="*/ 104 h 220"/>
                <a:gd name="T56" fmla="*/ 312 w 317"/>
                <a:gd name="T57" fmla="*/ 103 h 220"/>
                <a:gd name="T58" fmla="*/ 312 w 317"/>
                <a:gd name="T59" fmla="*/ 103 h 220"/>
                <a:gd name="T60" fmla="*/ 316 w 317"/>
                <a:gd name="T61" fmla="*/ 96 h 220"/>
                <a:gd name="T62" fmla="*/ 315 w 317"/>
                <a:gd name="T63" fmla="*/ 85 h 220"/>
                <a:gd name="T64" fmla="*/ 52 w 317"/>
                <a:gd name="T65" fmla="*/ 100 h 220"/>
                <a:gd name="T66" fmla="*/ 75 w 317"/>
                <a:gd name="T67" fmla="*/ 100 h 220"/>
                <a:gd name="T68" fmla="*/ 201 w 317"/>
                <a:gd name="T69" fmla="*/ 25 h 220"/>
                <a:gd name="T70" fmla="*/ 158 w 317"/>
                <a:gd name="T71" fmla="*/ 31 h 220"/>
                <a:gd name="T72" fmla="*/ 119 w 317"/>
                <a:gd name="T73" fmla="*/ 38 h 220"/>
                <a:gd name="T74" fmla="*/ 113 w 317"/>
                <a:gd name="T75" fmla="*/ 26 h 220"/>
                <a:gd name="T76" fmla="*/ 158 w 317"/>
                <a:gd name="T77" fmla="*/ 13 h 220"/>
                <a:gd name="T78" fmla="*/ 201 w 317"/>
                <a:gd name="T79" fmla="*/ 2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7" h="220">
                  <a:moveTo>
                    <a:pt x="315" y="85"/>
                  </a:moveTo>
                  <a:cubicBezTo>
                    <a:pt x="315" y="84"/>
                    <a:pt x="314" y="83"/>
                    <a:pt x="314" y="82"/>
                  </a:cubicBezTo>
                  <a:cubicBezTo>
                    <a:pt x="313" y="81"/>
                    <a:pt x="313" y="80"/>
                    <a:pt x="312" y="80"/>
                  </a:cubicBezTo>
                  <a:cubicBezTo>
                    <a:pt x="311" y="78"/>
                    <a:pt x="310" y="77"/>
                    <a:pt x="309" y="76"/>
                  </a:cubicBezTo>
                  <a:cubicBezTo>
                    <a:pt x="308" y="75"/>
                    <a:pt x="306" y="74"/>
                    <a:pt x="305" y="73"/>
                  </a:cubicBezTo>
                  <a:cubicBezTo>
                    <a:pt x="304" y="72"/>
                    <a:pt x="304" y="72"/>
                    <a:pt x="303" y="71"/>
                  </a:cubicBezTo>
                  <a:cubicBezTo>
                    <a:pt x="301" y="70"/>
                    <a:pt x="300" y="70"/>
                    <a:pt x="300" y="70"/>
                  </a:cubicBezTo>
                  <a:cubicBezTo>
                    <a:pt x="300" y="70"/>
                    <a:pt x="301" y="71"/>
                    <a:pt x="302" y="72"/>
                  </a:cubicBezTo>
                  <a:cubicBezTo>
                    <a:pt x="302" y="74"/>
                    <a:pt x="303" y="76"/>
                    <a:pt x="304" y="79"/>
                  </a:cubicBezTo>
                  <a:cubicBezTo>
                    <a:pt x="305" y="80"/>
                    <a:pt x="305" y="81"/>
                    <a:pt x="306" y="83"/>
                  </a:cubicBezTo>
                  <a:cubicBezTo>
                    <a:pt x="306" y="84"/>
                    <a:pt x="306" y="84"/>
                    <a:pt x="306" y="85"/>
                  </a:cubicBezTo>
                  <a:cubicBezTo>
                    <a:pt x="306" y="86"/>
                    <a:pt x="306" y="86"/>
                    <a:pt x="306" y="87"/>
                  </a:cubicBezTo>
                  <a:cubicBezTo>
                    <a:pt x="306" y="89"/>
                    <a:pt x="306" y="90"/>
                    <a:pt x="306" y="91"/>
                  </a:cubicBezTo>
                  <a:cubicBezTo>
                    <a:pt x="305" y="91"/>
                    <a:pt x="305" y="92"/>
                    <a:pt x="305" y="92"/>
                  </a:cubicBezTo>
                  <a:cubicBezTo>
                    <a:pt x="305" y="92"/>
                    <a:pt x="304" y="92"/>
                    <a:pt x="304" y="93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2" y="95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1" y="95"/>
                    <a:pt x="301" y="95"/>
                    <a:pt x="301" y="95"/>
                  </a:cubicBezTo>
                  <a:cubicBezTo>
                    <a:pt x="300" y="95"/>
                    <a:pt x="300" y="96"/>
                    <a:pt x="299" y="96"/>
                  </a:cubicBezTo>
                  <a:cubicBezTo>
                    <a:pt x="299" y="96"/>
                    <a:pt x="298" y="96"/>
                    <a:pt x="298" y="96"/>
                  </a:cubicBezTo>
                  <a:cubicBezTo>
                    <a:pt x="297" y="96"/>
                    <a:pt x="297" y="96"/>
                    <a:pt x="297" y="96"/>
                  </a:cubicBezTo>
                  <a:cubicBezTo>
                    <a:pt x="295" y="43"/>
                    <a:pt x="233" y="0"/>
                    <a:pt x="158" y="0"/>
                  </a:cubicBezTo>
                  <a:cubicBezTo>
                    <a:pt x="123" y="0"/>
                    <a:pt x="90" y="10"/>
                    <a:pt x="65" y="26"/>
                  </a:cubicBezTo>
                  <a:cubicBezTo>
                    <a:pt x="55" y="19"/>
                    <a:pt x="39" y="11"/>
                    <a:pt x="17" y="11"/>
                  </a:cubicBezTo>
                  <a:cubicBezTo>
                    <a:pt x="17" y="11"/>
                    <a:pt x="31" y="33"/>
                    <a:pt x="40" y="48"/>
                  </a:cubicBezTo>
                  <a:cubicBezTo>
                    <a:pt x="27" y="63"/>
                    <a:pt x="20" y="80"/>
                    <a:pt x="20" y="99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9"/>
                    <a:pt x="0" y="108"/>
                    <a:pt x="0" y="123"/>
                  </a:cubicBezTo>
                  <a:cubicBezTo>
                    <a:pt x="0" y="138"/>
                    <a:pt x="8" y="147"/>
                    <a:pt x="8" y="147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56" y="167"/>
                    <a:pt x="72" y="177"/>
                    <a:pt x="90" y="185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8" y="216"/>
                    <a:pt x="101" y="220"/>
                    <a:pt x="113" y="220"/>
                  </a:cubicBezTo>
                  <a:cubicBezTo>
                    <a:pt x="125" y="220"/>
                    <a:pt x="130" y="216"/>
                    <a:pt x="130" y="216"/>
                  </a:cubicBezTo>
                  <a:cubicBezTo>
                    <a:pt x="134" y="196"/>
                    <a:pt x="134" y="196"/>
                    <a:pt x="134" y="196"/>
                  </a:cubicBezTo>
                  <a:cubicBezTo>
                    <a:pt x="142" y="197"/>
                    <a:pt x="150" y="198"/>
                    <a:pt x="158" y="198"/>
                  </a:cubicBezTo>
                  <a:cubicBezTo>
                    <a:pt x="164" y="198"/>
                    <a:pt x="170" y="197"/>
                    <a:pt x="176" y="197"/>
                  </a:cubicBezTo>
                  <a:cubicBezTo>
                    <a:pt x="181" y="216"/>
                    <a:pt x="181" y="216"/>
                    <a:pt x="181" y="216"/>
                  </a:cubicBezTo>
                  <a:cubicBezTo>
                    <a:pt x="181" y="216"/>
                    <a:pt x="184" y="220"/>
                    <a:pt x="196" y="220"/>
                  </a:cubicBezTo>
                  <a:cubicBezTo>
                    <a:pt x="208" y="220"/>
                    <a:pt x="212" y="216"/>
                    <a:pt x="212" y="216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60" y="173"/>
                    <a:pt x="290" y="145"/>
                    <a:pt x="295" y="112"/>
                  </a:cubicBezTo>
                  <a:cubicBezTo>
                    <a:pt x="298" y="111"/>
                    <a:pt x="300" y="111"/>
                    <a:pt x="302" y="110"/>
                  </a:cubicBezTo>
                  <a:cubicBezTo>
                    <a:pt x="304" y="110"/>
                    <a:pt x="305" y="109"/>
                    <a:pt x="306" y="108"/>
                  </a:cubicBezTo>
                  <a:cubicBezTo>
                    <a:pt x="307" y="108"/>
                    <a:pt x="308" y="107"/>
                    <a:pt x="309" y="106"/>
                  </a:cubicBezTo>
                  <a:cubicBezTo>
                    <a:pt x="310" y="105"/>
                    <a:pt x="310" y="105"/>
                    <a:pt x="310" y="105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4" y="101"/>
                    <a:pt x="314" y="101"/>
                    <a:pt x="314" y="101"/>
                  </a:cubicBezTo>
                  <a:cubicBezTo>
                    <a:pt x="315" y="99"/>
                    <a:pt x="315" y="98"/>
                    <a:pt x="316" y="96"/>
                  </a:cubicBezTo>
                  <a:cubicBezTo>
                    <a:pt x="316" y="95"/>
                    <a:pt x="317" y="94"/>
                    <a:pt x="317" y="92"/>
                  </a:cubicBezTo>
                  <a:cubicBezTo>
                    <a:pt x="317" y="90"/>
                    <a:pt x="316" y="87"/>
                    <a:pt x="315" y="85"/>
                  </a:cubicBezTo>
                  <a:close/>
                  <a:moveTo>
                    <a:pt x="63" y="111"/>
                  </a:moveTo>
                  <a:cubicBezTo>
                    <a:pt x="57" y="111"/>
                    <a:pt x="52" y="106"/>
                    <a:pt x="52" y="100"/>
                  </a:cubicBezTo>
                  <a:cubicBezTo>
                    <a:pt x="52" y="93"/>
                    <a:pt x="57" y="88"/>
                    <a:pt x="63" y="88"/>
                  </a:cubicBezTo>
                  <a:cubicBezTo>
                    <a:pt x="70" y="88"/>
                    <a:pt x="75" y="93"/>
                    <a:pt x="75" y="100"/>
                  </a:cubicBezTo>
                  <a:cubicBezTo>
                    <a:pt x="75" y="106"/>
                    <a:pt x="70" y="111"/>
                    <a:pt x="63" y="111"/>
                  </a:cubicBezTo>
                  <a:close/>
                  <a:moveTo>
                    <a:pt x="201" y="25"/>
                  </a:moveTo>
                  <a:cubicBezTo>
                    <a:pt x="200" y="27"/>
                    <a:pt x="197" y="37"/>
                    <a:pt x="194" y="37"/>
                  </a:cubicBezTo>
                  <a:cubicBezTo>
                    <a:pt x="183" y="33"/>
                    <a:pt x="170" y="31"/>
                    <a:pt x="158" y="31"/>
                  </a:cubicBezTo>
                  <a:cubicBezTo>
                    <a:pt x="144" y="31"/>
                    <a:pt x="131" y="33"/>
                    <a:pt x="119" y="37"/>
                  </a:cubicBezTo>
                  <a:cubicBezTo>
                    <a:pt x="119" y="37"/>
                    <a:pt x="119" y="38"/>
                    <a:pt x="119" y="38"/>
                  </a:cubicBezTo>
                  <a:cubicBezTo>
                    <a:pt x="119" y="38"/>
                    <a:pt x="119" y="37"/>
                    <a:pt x="118" y="37"/>
                  </a:cubicBezTo>
                  <a:cubicBezTo>
                    <a:pt x="115" y="36"/>
                    <a:pt x="113" y="28"/>
                    <a:pt x="113" y="26"/>
                  </a:cubicBezTo>
                  <a:cubicBezTo>
                    <a:pt x="112" y="23"/>
                    <a:pt x="113" y="20"/>
                    <a:pt x="116" y="19"/>
                  </a:cubicBezTo>
                  <a:cubicBezTo>
                    <a:pt x="129" y="15"/>
                    <a:pt x="143" y="13"/>
                    <a:pt x="158" y="13"/>
                  </a:cubicBezTo>
                  <a:cubicBezTo>
                    <a:pt x="171" y="13"/>
                    <a:pt x="185" y="15"/>
                    <a:pt x="197" y="18"/>
                  </a:cubicBezTo>
                  <a:cubicBezTo>
                    <a:pt x="200" y="19"/>
                    <a:pt x="201" y="22"/>
                    <a:pt x="20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4245549" y="4200160"/>
              <a:ext cx="415792" cy="270623"/>
            </a:xfrm>
            <a:custGeom>
              <a:avLst/>
              <a:gdLst>
                <a:gd name="T0" fmla="*/ 95 w 196"/>
                <a:gd name="T1" fmla="*/ 123 h 128"/>
                <a:gd name="T2" fmla="*/ 181 w 196"/>
                <a:gd name="T3" fmla="*/ 66 h 128"/>
                <a:gd name="T4" fmla="*/ 195 w 196"/>
                <a:gd name="T5" fmla="*/ 66 h 128"/>
                <a:gd name="T6" fmla="*/ 196 w 196"/>
                <a:gd name="T7" fmla="*/ 64 h 128"/>
                <a:gd name="T8" fmla="*/ 101 w 196"/>
                <a:gd name="T9" fmla="*/ 0 h 128"/>
                <a:gd name="T10" fmla="*/ 6 w 196"/>
                <a:gd name="T11" fmla="*/ 64 h 128"/>
                <a:gd name="T12" fmla="*/ 29 w 196"/>
                <a:gd name="T13" fmla="*/ 106 h 128"/>
                <a:gd name="T14" fmla="*/ 0 w 196"/>
                <a:gd name="T15" fmla="*/ 126 h 128"/>
                <a:gd name="T16" fmla="*/ 14 w 196"/>
                <a:gd name="T17" fmla="*/ 128 h 128"/>
                <a:gd name="T18" fmla="*/ 45 w 196"/>
                <a:gd name="T19" fmla="*/ 116 h 128"/>
                <a:gd name="T20" fmla="*/ 94 w 196"/>
                <a:gd name="T21" fmla="*/ 127 h 128"/>
                <a:gd name="T22" fmla="*/ 95 w 196"/>
                <a:gd name="T2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28">
                  <a:moveTo>
                    <a:pt x="95" y="123"/>
                  </a:moveTo>
                  <a:cubicBezTo>
                    <a:pt x="103" y="90"/>
                    <a:pt x="135" y="66"/>
                    <a:pt x="181" y="66"/>
                  </a:cubicBezTo>
                  <a:cubicBezTo>
                    <a:pt x="186" y="66"/>
                    <a:pt x="191" y="66"/>
                    <a:pt x="195" y="66"/>
                  </a:cubicBezTo>
                  <a:cubicBezTo>
                    <a:pt x="196" y="66"/>
                    <a:pt x="196" y="65"/>
                    <a:pt x="196" y="64"/>
                  </a:cubicBezTo>
                  <a:cubicBezTo>
                    <a:pt x="196" y="29"/>
                    <a:pt x="153" y="0"/>
                    <a:pt x="101" y="0"/>
                  </a:cubicBezTo>
                  <a:cubicBezTo>
                    <a:pt x="48" y="0"/>
                    <a:pt x="6" y="29"/>
                    <a:pt x="6" y="64"/>
                  </a:cubicBezTo>
                  <a:cubicBezTo>
                    <a:pt x="6" y="80"/>
                    <a:pt x="15" y="95"/>
                    <a:pt x="29" y="106"/>
                  </a:cubicBezTo>
                  <a:cubicBezTo>
                    <a:pt x="22" y="115"/>
                    <a:pt x="12" y="122"/>
                    <a:pt x="0" y="126"/>
                  </a:cubicBezTo>
                  <a:cubicBezTo>
                    <a:pt x="5" y="127"/>
                    <a:pt x="9" y="128"/>
                    <a:pt x="14" y="128"/>
                  </a:cubicBezTo>
                  <a:cubicBezTo>
                    <a:pt x="26" y="128"/>
                    <a:pt x="37" y="123"/>
                    <a:pt x="45" y="116"/>
                  </a:cubicBezTo>
                  <a:cubicBezTo>
                    <a:pt x="60" y="123"/>
                    <a:pt x="74" y="126"/>
                    <a:pt x="94" y="127"/>
                  </a:cubicBezTo>
                  <a:cubicBezTo>
                    <a:pt x="94" y="125"/>
                    <a:pt x="95" y="124"/>
                    <a:pt x="95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35"/>
            <p:cNvSpPr>
              <a:spLocks noEditPoints="1"/>
            </p:cNvSpPr>
            <p:nvPr/>
          </p:nvSpPr>
          <p:spPr bwMode="auto">
            <a:xfrm>
              <a:off x="4483016" y="4374004"/>
              <a:ext cx="319908" cy="207000"/>
            </a:xfrm>
            <a:custGeom>
              <a:avLst/>
              <a:gdLst>
                <a:gd name="T0" fmla="*/ 128 w 151"/>
                <a:gd name="T1" fmla="*/ 81 h 98"/>
                <a:gd name="T2" fmla="*/ 146 w 151"/>
                <a:gd name="T3" fmla="*/ 49 h 98"/>
                <a:gd name="T4" fmla="*/ 73 w 151"/>
                <a:gd name="T5" fmla="*/ 0 h 98"/>
                <a:gd name="T6" fmla="*/ 0 w 151"/>
                <a:gd name="T7" fmla="*/ 49 h 98"/>
                <a:gd name="T8" fmla="*/ 73 w 151"/>
                <a:gd name="T9" fmla="*/ 98 h 98"/>
                <a:gd name="T10" fmla="*/ 116 w 151"/>
                <a:gd name="T11" fmla="*/ 89 h 98"/>
                <a:gd name="T12" fmla="*/ 140 w 151"/>
                <a:gd name="T13" fmla="*/ 98 h 98"/>
                <a:gd name="T14" fmla="*/ 151 w 151"/>
                <a:gd name="T15" fmla="*/ 97 h 98"/>
                <a:gd name="T16" fmla="*/ 128 w 151"/>
                <a:gd name="T17" fmla="*/ 81 h 98"/>
                <a:gd name="T18" fmla="*/ 45 w 151"/>
                <a:gd name="T19" fmla="*/ 58 h 98"/>
                <a:gd name="T20" fmla="*/ 37 w 151"/>
                <a:gd name="T21" fmla="*/ 49 h 98"/>
                <a:gd name="T22" fmla="*/ 45 w 151"/>
                <a:gd name="T23" fmla="*/ 41 h 98"/>
                <a:gd name="T24" fmla="*/ 54 w 151"/>
                <a:gd name="T25" fmla="*/ 49 h 98"/>
                <a:gd name="T26" fmla="*/ 45 w 151"/>
                <a:gd name="T27" fmla="*/ 58 h 98"/>
                <a:gd name="T28" fmla="*/ 75 w 151"/>
                <a:gd name="T29" fmla="*/ 58 h 98"/>
                <a:gd name="T30" fmla="*/ 67 w 151"/>
                <a:gd name="T31" fmla="*/ 49 h 98"/>
                <a:gd name="T32" fmla="*/ 75 w 151"/>
                <a:gd name="T33" fmla="*/ 41 h 98"/>
                <a:gd name="T34" fmla="*/ 84 w 151"/>
                <a:gd name="T35" fmla="*/ 49 h 98"/>
                <a:gd name="T36" fmla="*/ 75 w 151"/>
                <a:gd name="T37" fmla="*/ 58 h 98"/>
                <a:gd name="T38" fmla="*/ 105 w 151"/>
                <a:gd name="T39" fmla="*/ 58 h 98"/>
                <a:gd name="T40" fmla="*/ 97 w 151"/>
                <a:gd name="T41" fmla="*/ 49 h 98"/>
                <a:gd name="T42" fmla="*/ 105 w 151"/>
                <a:gd name="T43" fmla="*/ 41 h 98"/>
                <a:gd name="T44" fmla="*/ 114 w 151"/>
                <a:gd name="T45" fmla="*/ 49 h 98"/>
                <a:gd name="T46" fmla="*/ 105 w 151"/>
                <a:gd name="T47" fmla="*/ 5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" h="98">
                  <a:moveTo>
                    <a:pt x="128" y="81"/>
                  </a:moveTo>
                  <a:cubicBezTo>
                    <a:pt x="140" y="73"/>
                    <a:pt x="146" y="62"/>
                    <a:pt x="146" y="49"/>
                  </a:cubicBezTo>
                  <a:cubicBezTo>
                    <a:pt x="146" y="22"/>
                    <a:pt x="114" y="0"/>
                    <a:pt x="73" y="0"/>
                  </a:cubicBezTo>
                  <a:cubicBezTo>
                    <a:pt x="33" y="0"/>
                    <a:pt x="0" y="22"/>
                    <a:pt x="0" y="49"/>
                  </a:cubicBezTo>
                  <a:cubicBezTo>
                    <a:pt x="0" y="76"/>
                    <a:pt x="33" y="98"/>
                    <a:pt x="73" y="98"/>
                  </a:cubicBezTo>
                  <a:cubicBezTo>
                    <a:pt x="89" y="98"/>
                    <a:pt x="104" y="95"/>
                    <a:pt x="116" y="89"/>
                  </a:cubicBezTo>
                  <a:cubicBezTo>
                    <a:pt x="122" y="95"/>
                    <a:pt x="131" y="98"/>
                    <a:pt x="140" y="98"/>
                  </a:cubicBezTo>
                  <a:cubicBezTo>
                    <a:pt x="144" y="98"/>
                    <a:pt x="147" y="98"/>
                    <a:pt x="151" y="97"/>
                  </a:cubicBezTo>
                  <a:cubicBezTo>
                    <a:pt x="142" y="94"/>
                    <a:pt x="134" y="89"/>
                    <a:pt x="128" y="81"/>
                  </a:cubicBezTo>
                  <a:close/>
                  <a:moveTo>
                    <a:pt x="45" y="58"/>
                  </a:moveTo>
                  <a:cubicBezTo>
                    <a:pt x="41" y="58"/>
                    <a:pt x="37" y="54"/>
                    <a:pt x="37" y="49"/>
                  </a:cubicBezTo>
                  <a:cubicBezTo>
                    <a:pt x="37" y="45"/>
                    <a:pt x="41" y="41"/>
                    <a:pt x="45" y="41"/>
                  </a:cubicBezTo>
                  <a:cubicBezTo>
                    <a:pt x="50" y="41"/>
                    <a:pt x="54" y="45"/>
                    <a:pt x="54" y="49"/>
                  </a:cubicBezTo>
                  <a:cubicBezTo>
                    <a:pt x="54" y="54"/>
                    <a:pt x="50" y="58"/>
                    <a:pt x="45" y="58"/>
                  </a:cubicBezTo>
                  <a:close/>
                  <a:moveTo>
                    <a:pt x="75" y="58"/>
                  </a:moveTo>
                  <a:cubicBezTo>
                    <a:pt x="71" y="58"/>
                    <a:pt x="67" y="54"/>
                    <a:pt x="67" y="49"/>
                  </a:cubicBezTo>
                  <a:cubicBezTo>
                    <a:pt x="67" y="45"/>
                    <a:pt x="71" y="41"/>
                    <a:pt x="75" y="41"/>
                  </a:cubicBezTo>
                  <a:cubicBezTo>
                    <a:pt x="80" y="41"/>
                    <a:pt x="84" y="45"/>
                    <a:pt x="84" y="49"/>
                  </a:cubicBezTo>
                  <a:cubicBezTo>
                    <a:pt x="84" y="54"/>
                    <a:pt x="80" y="58"/>
                    <a:pt x="75" y="58"/>
                  </a:cubicBezTo>
                  <a:close/>
                  <a:moveTo>
                    <a:pt x="105" y="58"/>
                  </a:moveTo>
                  <a:cubicBezTo>
                    <a:pt x="100" y="58"/>
                    <a:pt x="97" y="54"/>
                    <a:pt x="97" y="49"/>
                  </a:cubicBezTo>
                  <a:cubicBezTo>
                    <a:pt x="97" y="45"/>
                    <a:pt x="100" y="41"/>
                    <a:pt x="105" y="41"/>
                  </a:cubicBezTo>
                  <a:cubicBezTo>
                    <a:pt x="110" y="41"/>
                    <a:pt x="114" y="45"/>
                    <a:pt x="114" y="49"/>
                  </a:cubicBezTo>
                  <a:cubicBezTo>
                    <a:pt x="114" y="54"/>
                    <a:pt x="110" y="58"/>
                    <a:pt x="10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36"/>
            <p:cNvSpPr>
              <a:spLocks noEditPoints="1"/>
            </p:cNvSpPr>
            <p:nvPr/>
          </p:nvSpPr>
          <p:spPr bwMode="auto">
            <a:xfrm>
              <a:off x="2480227" y="3975239"/>
              <a:ext cx="535869" cy="394285"/>
            </a:xfrm>
            <a:custGeom>
              <a:avLst/>
              <a:gdLst>
                <a:gd name="T0" fmla="*/ 223 w 253"/>
                <a:gd name="T1" fmla="*/ 0 h 186"/>
                <a:gd name="T2" fmla="*/ 31 w 253"/>
                <a:gd name="T3" fmla="*/ 0 h 186"/>
                <a:gd name="T4" fmla="*/ 0 w 253"/>
                <a:gd name="T5" fmla="*/ 31 h 186"/>
                <a:gd name="T6" fmla="*/ 0 w 253"/>
                <a:gd name="T7" fmla="*/ 155 h 186"/>
                <a:gd name="T8" fmla="*/ 31 w 253"/>
                <a:gd name="T9" fmla="*/ 186 h 186"/>
                <a:gd name="T10" fmla="*/ 223 w 253"/>
                <a:gd name="T11" fmla="*/ 186 h 186"/>
                <a:gd name="T12" fmla="*/ 253 w 253"/>
                <a:gd name="T13" fmla="*/ 155 h 186"/>
                <a:gd name="T14" fmla="*/ 253 w 253"/>
                <a:gd name="T15" fmla="*/ 31 h 186"/>
                <a:gd name="T16" fmla="*/ 223 w 253"/>
                <a:gd name="T17" fmla="*/ 0 h 186"/>
                <a:gd name="T18" fmla="*/ 216 w 253"/>
                <a:gd name="T19" fmla="*/ 24 h 186"/>
                <a:gd name="T20" fmla="*/ 128 w 253"/>
                <a:gd name="T21" fmla="*/ 86 h 186"/>
                <a:gd name="T22" fmla="*/ 46 w 253"/>
                <a:gd name="T23" fmla="*/ 24 h 186"/>
                <a:gd name="T24" fmla="*/ 216 w 253"/>
                <a:gd name="T25" fmla="*/ 24 h 186"/>
                <a:gd name="T26" fmla="*/ 223 w 253"/>
                <a:gd name="T27" fmla="*/ 162 h 186"/>
                <a:gd name="T28" fmla="*/ 31 w 253"/>
                <a:gd name="T29" fmla="*/ 162 h 186"/>
                <a:gd name="T30" fmla="*/ 24 w 253"/>
                <a:gd name="T31" fmla="*/ 155 h 186"/>
                <a:gd name="T32" fmla="*/ 24 w 253"/>
                <a:gd name="T33" fmla="*/ 37 h 186"/>
                <a:gd name="T34" fmla="*/ 128 w 253"/>
                <a:gd name="T35" fmla="*/ 115 h 186"/>
                <a:gd name="T36" fmla="*/ 230 w 253"/>
                <a:gd name="T37" fmla="*/ 43 h 186"/>
                <a:gd name="T38" fmla="*/ 230 w 253"/>
                <a:gd name="T39" fmla="*/ 155 h 186"/>
                <a:gd name="T40" fmla="*/ 223 w 253"/>
                <a:gd name="T41" fmla="*/ 1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6">
                  <a:moveTo>
                    <a:pt x="22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2"/>
                    <a:pt x="14" y="186"/>
                    <a:pt x="31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40" y="186"/>
                    <a:pt x="253" y="172"/>
                    <a:pt x="253" y="155"/>
                  </a:cubicBezTo>
                  <a:cubicBezTo>
                    <a:pt x="253" y="31"/>
                    <a:pt x="253" y="31"/>
                    <a:pt x="253" y="31"/>
                  </a:cubicBezTo>
                  <a:cubicBezTo>
                    <a:pt x="253" y="14"/>
                    <a:pt x="240" y="0"/>
                    <a:pt x="223" y="0"/>
                  </a:cubicBezTo>
                  <a:close/>
                  <a:moveTo>
                    <a:pt x="216" y="24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216" y="24"/>
                  </a:lnTo>
                  <a:close/>
                  <a:moveTo>
                    <a:pt x="223" y="162"/>
                  </a:moveTo>
                  <a:cubicBezTo>
                    <a:pt x="31" y="162"/>
                    <a:pt x="31" y="162"/>
                    <a:pt x="31" y="162"/>
                  </a:cubicBezTo>
                  <a:cubicBezTo>
                    <a:pt x="27" y="162"/>
                    <a:pt x="24" y="159"/>
                    <a:pt x="24" y="15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9"/>
                    <a:pt x="226" y="162"/>
                    <a:pt x="223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37"/>
            <p:cNvSpPr>
              <a:spLocks noEditPoints="1"/>
            </p:cNvSpPr>
            <p:nvPr/>
          </p:nvSpPr>
          <p:spPr bwMode="auto">
            <a:xfrm>
              <a:off x="3016097" y="2976981"/>
              <a:ext cx="411311" cy="422064"/>
            </a:xfrm>
            <a:custGeom>
              <a:avLst/>
              <a:gdLst>
                <a:gd name="T0" fmla="*/ 142 w 194"/>
                <a:gd name="T1" fmla="*/ 188 h 199"/>
                <a:gd name="T2" fmla="*/ 90 w 194"/>
                <a:gd name="T3" fmla="*/ 199 h 199"/>
                <a:gd name="T4" fmla="*/ 0 w 194"/>
                <a:gd name="T5" fmla="*/ 109 h 199"/>
                <a:gd name="T6" fmla="*/ 107 w 194"/>
                <a:gd name="T7" fmla="*/ 0 h 199"/>
                <a:gd name="T8" fmla="*/ 194 w 194"/>
                <a:gd name="T9" fmla="*/ 82 h 199"/>
                <a:gd name="T10" fmla="*/ 140 w 194"/>
                <a:gd name="T11" fmla="*/ 151 h 199"/>
                <a:gd name="T12" fmla="*/ 115 w 194"/>
                <a:gd name="T13" fmla="*/ 129 h 199"/>
                <a:gd name="T14" fmla="*/ 115 w 194"/>
                <a:gd name="T15" fmla="*/ 129 h 199"/>
                <a:gd name="T16" fmla="*/ 77 w 194"/>
                <a:gd name="T17" fmla="*/ 151 h 199"/>
                <a:gd name="T18" fmla="*/ 45 w 194"/>
                <a:gd name="T19" fmla="*/ 113 h 199"/>
                <a:gd name="T20" fmla="*/ 113 w 194"/>
                <a:gd name="T21" fmla="*/ 46 h 199"/>
                <a:gd name="T22" fmla="*/ 147 w 194"/>
                <a:gd name="T23" fmla="*/ 53 h 199"/>
                <a:gd name="T24" fmla="*/ 138 w 194"/>
                <a:gd name="T25" fmla="*/ 107 h 199"/>
                <a:gd name="T26" fmla="*/ 145 w 194"/>
                <a:gd name="T27" fmla="*/ 131 h 199"/>
                <a:gd name="T28" fmla="*/ 173 w 194"/>
                <a:gd name="T29" fmla="*/ 83 h 199"/>
                <a:gd name="T30" fmla="*/ 105 w 194"/>
                <a:gd name="T31" fmla="*/ 17 h 199"/>
                <a:gd name="T32" fmla="*/ 22 w 194"/>
                <a:gd name="T33" fmla="*/ 106 h 199"/>
                <a:gd name="T34" fmla="*/ 95 w 194"/>
                <a:gd name="T35" fmla="*/ 181 h 199"/>
                <a:gd name="T36" fmla="*/ 137 w 194"/>
                <a:gd name="T37" fmla="*/ 172 h 199"/>
                <a:gd name="T38" fmla="*/ 142 w 194"/>
                <a:gd name="T39" fmla="*/ 188 h 199"/>
                <a:gd name="T40" fmla="*/ 117 w 194"/>
                <a:gd name="T41" fmla="*/ 70 h 199"/>
                <a:gd name="T42" fmla="*/ 108 w 194"/>
                <a:gd name="T43" fmla="*/ 69 h 199"/>
                <a:gd name="T44" fmla="*/ 74 w 194"/>
                <a:gd name="T45" fmla="*/ 110 h 199"/>
                <a:gd name="T46" fmla="*/ 88 w 194"/>
                <a:gd name="T47" fmla="*/ 127 h 199"/>
                <a:gd name="T48" fmla="*/ 113 w 194"/>
                <a:gd name="T49" fmla="*/ 97 h 199"/>
                <a:gd name="T50" fmla="*/ 117 w 194"/>
                <a:gd name="T51" fmla="*/ 7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199">
                  <a:moveTo>
                    <a:pt x="142" y="188"/>
                  </a:moveTo>
                  <a:cubicBezTo>
                    <a:pt x="125" y="196"/>
                    <a:pt x="110" y="199"/>
                    <a:pt x="90" y="199"/>
                  </a:cubicBezTo>
                  <a:cubicBezTo>
                    <a:pt x="42" y="199"/>
                    <a:pt x="0" y="165"/>
                    <a:pt x="0" y="109"/>
                  </a:cubicBezTo>
                  <a:cubicBezTo>
                    <a:pt x="0" y="50"/>
                    <a:pt x="43" y="0"/>
                    <a:pt x="107" y="0"/>
                  </a:cubicBezTo>
                  <a:cubicBezTo>
                    <a:pt x="158" y="0"/>
                    <a:pt x="194" y="34"/>
                    <a:pt x="194" y="82"/>
                  </a:cubicBezTo>
                  <a:cubicBezTo>
                    <a:pt x="194" y="124"/>
                    <a:pt x="171" y="151"/>
                    <a:pt x="140" y="151"/>
                  </a:cubicBezTo>
                  <a:cubicBezTo>
                    <a:pt x="126" y="151"/>
                    <a:pt x="117" y="143"/>
                    <a:pt x="115" y="129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05" y="143"/>
                    <a:pt x="93" y="151"/>
                    <a:pt x="77" y="151"/>
                  </a:cubicBezTo>
                  <a:cubicBezTo>
                    <a:pt x="59" y="151"/>
                    <a:pt x="45" y="137"/>
                    <a:pt x="45" y="113"/>
                  </a:cubicBezTo>
                  <a:cubicBezTo>
                    <a:pt x="45" y="78"/>
                    <a:pt x="71" y="46"/>
                    <a:pt x="113" y="46"/>
                  </a:cubicBezTo>
                  <a:cubicBezTo>
                    <a:pt x="125" y="46"/>
                    <a:pt x="139" y="50"/>
                    <a:pt x="147" y="53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5" y="123"/>
                    <a:pt x="137" y="131"/>
                    <a:pt x="145" y="131"/>
                  </a:cubicBezTo>
                  <a:cubicBezTo>
                    <a:pt x="157" y="132"/>
                    <a:pt x="173" y="116"/>
                    <a:pt x="173" y="83"/>
                  </a:cubicBezTo>
                  <a:cubicBezTo>
                    <a:pt x="173" y="46"/>
                    <a:pt x="149" y="17"/>
                    <a:pt x="105" y="17"/>
                  </a:cubicBezTo>
                  <a:cubicBezTo>
                    <a:pt x="60" y="17"/>
                    <a:pt x="22" y="51"/>
                    <a:pt x="22" y="106"/>
                  </a:cubicBezTo>
                  <a:cubicBezTo>
                    <a:pt x="22" y="154"/>
                    <a:pt x="53" y="181"/>
                    <a:pt x="95" y="181"/>
                  </a:cubicBezTo>
                  <a:cubicBezTo>
                    <a:pt x="110" y="181"/>
                    <a:pt x="126" y="178"/>
                    <a:pt x="137" y="172"/>
                  </a:cubicBezTo>
                  <a:lnTo>
                    <a:pt x="142" y="188"/>
                  </a:lnTo>
                  <a:close/>
                  <a:moveTo>
                    <a:pt x="117" y="70"/>
                  </a:moveTo>
                  <a:cubicBezTo>
                    <a:pt x="115" y="70"/>
                    <a:pt x="111" y="69"/>
                    <a:pt x="108" y="69"/>
                  </a:cubicBezTo>
                  <a:cubicBezTo>
                    <a:pt x="89" y="69"/>
                    <a:pt x="74" y="88"/>
                    <a:pt x="74" y="110"/>
                  </a:cubicBezTo>
                  <a:cubicBezTo>
                    <a:pt x="74" y="121"/>
                    <a:pt x="79" y="127"/>
                    <a:pt x="88" y="127"/>
                  </a:cubicBezTo>
                  <a:cubicBezTo>
                    <a:pt x="99" y="127"/>
                    <a:pt x="110" y="114"/>
                    <a:pt x="113" y="97"/>
                  </a:cubicBezTo>
                  <a:lnTo>
                    <a:pt x="117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4826223" y="4782627"/>
              <a:ext cx="443571" cy="430129"/>
            </a:xfrm>
            <a:custGeom>
              <a:avLst/>
              <a:gdLst>
                <a:gd name="T0" fmla="*/ 11 w 209"/>
                <a:gd name="T1" fmla="*/ 203 h 203"/>
                <a:gd name="T2" fmla="*/ 26 w 209"/>
                <a:gd name="T3" fmla="*/ 167 h 203"/>
                <a:gd name="T4" fmla="*/ 79 w 209"/>
                <a:gd name="T5" fmla="*/ 120 h 203"/>
                <a:gd name="T6" fmla="*/ 52 w 209"/>
                <a:gd name="T7" fmla="*/ 64 h 203"/>
                <a:gd name="T8" fmla="*/ 106 w 209"/>
                <a:gd name="T9" fmla="*/ 0 h 203"/>
                <a:gd name="T10" fmla="*/ 159 w 209"/>
                <a:gd name="T11" fmla="*/ 69 h 203"/>
                <a:gd name="T12" fmla="*/ 133 w 209"/>
                <a:gd name="T13" fmla="*/ 121 h 203"/>
                <a:gd name="T14" fmla="*/ 190 w 209"/>
                <a:gd name="T15" fmla="*/ 164 h 203"/>
                <a:gd name="T16" fmla="*/ 209 w 209"/>
                <a:gd name="T17" fmla="*/ 203 h 203"/>
                <a:gd name="T18" fmla="*/ 11 w 209"/>
                <a:gd name="T1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03">
                  <a:moveTo>
                    <a:pt x="11" y="203"/>
                  </a:moveTo>
                  <a:cubicBezTo>
                    <a:pt x="11" y="203"/>
                    <a:pt x="0" y="175"/>
                    <a:pt x="26" y="167"/>
                  </a:cubicBezTo>
                  <a:cubicBezTo>
                    <a:pt x="52" y="159"/>
                    <a:pt x="79" y="150"/>
                    <a:pt x="79" y="120"/>
                  </a:cubicBezTo>
                  <a:cubicBezTo>
                    <a:pt x="79" y="120"/>
                    <a:pt x="52" y="108"/>
                    <a:pt x="52" y="64"/>
                  </a:cubicBezTo>
                  <a:cubicBezTo>
                    <a:pt x="52" y="24"/>
                    <a:pt x="73" y="0"/>
                    <a:pt x="106" y="0"/>
                  </a:cubicBezTo>
                  <a:cubicBezTo>
                    <a:pt x="140" y="0"/>
                    <a:pt x="159" y="26"/>
                    <a:pt x="159" y="69"/>
                  </a:cubicBezTo>
                  <a:cubicBezTo>
                    <a:pt x="159" y="69"/>
                    <a:pt x="152" y="111"/>
                    <a:pt x="133" y="121"/>
                  </a:cubicBezTo>
                  <a:cubicBezTo>
                    <a:pt x="134" y="129"/>
                    <a:pt x="130" y="155"/>
                    <a:pt x="190" y="164"/>
                  </a:cubicBezTo>
                  <a:cubicBezTo>
                    <a:pt x="208" y="166"/>
                    <a:pt x="209" y="184"/>
                    <a:pt x="209" y="203"/>
                  </a:cubicBezTo>
                  <a:lnTo>
                    <a:pt x="1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Freeform 39"/>
            <p:cNvSpPr/>
            <p:nvPr/>
          </p:nvSpPr>
          <p:spPr bwMode="auto">
            <a:xfrm>
              <a:off x="5216924" y="4841769"/>
              <a:ext cx="285857" cy="369194"/>
            </a:xfrm>
            <a:custGeom>
              <a:avLst/>
              <a:gdLst>
                <a:gd name="T0" fmla="*/ 40 w 135"/>
                <a:gd name="T1" fmla="*/ 174 h 174"/>
                <a:gd name="T2" fmla="*/ 135 w 135"/>
                <a:gd name="T3" fmla="*/ 174 h 174"/>
                <a:gd name="T4" fmla="*/ 118 w 135"/>
                <a:gd name="T5" fmla="*/ 141 h 174"/>
                <a:gd name="T6" fmla="*/ 70 w 135"/>
                <a:gd name="T7" fmla="*/ 104 h 174"/>
                <a:gd name="T8" fmla="*/ 92 w 135"/>
                <a:gd name="T9" fmla="*/ 59 h 174"/>
                <a:gd name="T10" fmla="*/ 47 w 135"/>
                <a:gd name="T11" fmla="*/ 0 h 174"/>
                <a:gd name="T12" fmla="*/ 0 w 135"/>
                <a:gd name="T13" fmla="*/ 54 h 174"/>
                <a:gd name="T14" fmla="*/ 23 w 135"/>
                <a:gd name="T15" fmla="*/ 103 h 174"/>
                <a:gd name="T16" fmla="*/ 13 w 135"/>
                <a:gd name="T17" fmla="*/ 124 h 174"/>
                <a:gd name="T18" fmla="*/ 38 w 135"/>
                <a:gd name="T19" fmla="*/ 145 h 174"/>
                <a:gd name="T20" fmla="*/ 40 w 135"/>
                <a:gd name="T2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4">
                  <a:moveTo>
                    <a:pt x="40" y="174"/>
                  </a:moveTo>
                  <a:cubicBezTo>
                    <a:pt x="135" y="174"/>
                    <a:pt x="135" y="174"/>
                    <a:pt x="135" y="174"/>
                  </a:cubicBezTo>
                  <a:cubicBezTo>
                    <a:pt x="135" y="158"/>
                    <a:pt x="134" y="142"/>
                    <a:pt x="118" y="141"/>
                  </a:cubicBezTo>
                  <a:cubicBezTo>
                    <a:pt x="67" y="133"/>
                    <a:pt x="71" y="110"/>
                    <a:pt x="70" y="104"/>
                  </a:cubicBezTo>
                  <a:cubicBezTo>
                    <a:pt x="86" y="95"/>
                    <a:pt x="92" y="59"/>
                    <a:pt x="92" y="59"/>
                  </a:cubicBezTo>
                  <a:cubicBezTo>
                    <a:pt x="92" y="22"/>
                    <a:pt x="76" y="0"/>
                    <a:pt x="47" y="0"/>
                  </a:cubicBezTo>
                  <a:cubicBezTo>
                    <a:pt x="18" y="0"/>
                    <a:pt x="0" y="20"/>
                    <a:pt x="0" y="54"/>
                  </a:cubicBezTo>
                  <a:cubicBezTo>
                    <a:pt x="0" y="93"/>
                    <a:pt x="23" y="103"/>
                    <a:pt x="23" y="103"/>
                  </a:cubicBezTo>
                  <a:cubicBezTo>
                    <a:pt x="23" y="114"/>
                    <a:pt x="18" y="121"/>
                    <a:pt x="13" y="124"/>
                  </a:cubicBezTo>
                  <a:cubicBezTo>
                    <a:pt x="13" y="124"/>
                    <a:pt x="33" y="129"/>
                    <a:pt x="38" y="145"/>
                  </a:cubicBezTo>
                  <a:cubicBezTo>
                    <a:pt x="41" y="158"/>
                    <a:pt x="40" y="174"/>
                    <a:pt x="40" y="1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1507060" y="3922368"/>
              <a:ext cx="534077" cy="381740"/>
            </a:xfrm>
            <a:custGeom>
              <a:avLst/>
              <a:gdLst>
                <a:gd name="T0" fmla="*/ 252 w 252"/>
                <a:gd name="T1" fmla="*/ 12 h 180"/>
                <a:gd name="T2" fmla="*/ 244 w 252"/>
                <a:gd name="T3" fmla="*/ 0 h 180"/>
                <a:gd name="T4" fmla="*/ 92 w 252"/>
                <a:gd name="T5" fmla="*/ 9 h 180"/>
                <a:gd name="T6" fmla="*/ 62 w 252"/>
                <a:gd name="T7" fmla="*/ 128 h 180"/>
                <a:gd name="T8" fmla="*/ 47 w 252"/>
                <a:gd name="T9" fmla="*/ 122 h 180"/>
                <a:gd name="T10" fmla="*/ 4 w 252"/>
                <a:gd name="T11" fmla="*/ 139 h 180"/>
                <a:gd name="T12" fmla="*/ 34 w 252"/>
                <a:gd name="T13" fmla="*/ 175 h 180"/>
                <a:gd name="T14" fmla="*/ 77 w 252"/>
                <a:gd name="T15" fmla="*/ 158 h 180"/>
                <a:gd name="T16" fmla="*/ 78 w 252"/>
                <a:gd name="T17" fmla="*/ 153 h 180"/>
                <a:gd name="T18" fmla="*/ 103 w 252"/>
                <a:gd name="T19" fmla="*/ 55 h 180"/>
                <a:gd name="T20" fmla="*/ 210 w 252"/>
                <a:gd name="T21" fmla="*/ 48 h 180"/>
                <a:gd name="T22" fmla="*/ 190 w 252"/>
                <a:gd name="T23" fmla="*/ 123 h 180"/>
                <a:gd name="T24" fmla="*/ 176 w 252"/>
                <a:gd name="T25" fmla="*/ 116 h 180"/>
                <a:gd name="T26" fmla="*/ 132 w 252"/>
                <a:gd name="T27" fmla="*/ 133 h 180"/>
                <a:gd name="T28" fmla="*/ 162 w 252"/>
                <a:gd name="T29" fmla="*/ 169 h 180"/>
                <a:gd name="T30" fmla="*/ 205 w 252"/>
                <a:gd name="T31" fmla="*/ 152 h 180"/>
                <a:gd name="T32" fmla="*/ 206 w 252"/>
                <a:gd name="T33" fmla="*/ 146 h 180"/>
                <a:gd name="T34" fmla="*/ 207 w 252"/>
                <a:gd name="T35" fmla="*/ 146 h 180"/>
                <a:gd name="T36" fmla="*/ 252 w 252"/>
                <a:gd name="T37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80">
                  <a:moveTo>
                    <a:pt x="252" y="12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57" y="126"/>
                    <a:pt x="53" y="123"/>
                    <a:pt x="47" y="122"/>
                  </a:cubicBezTo>
                  <a:cubicBezTo>
                    <a:pt x="27" y="117"/>
                    <a:pt x="8" y="124"/>
                    <a:pt x="4" y="139"/>
                  </a:cubicBezTo>
                  <a:cubicBezTo>
                    <a:pt x="0" y="153"/>
                    <a:pt x="14" y="169"/>
                    <a:pt x="34" y="175"/>
                  </a:cubicBezTo>
                  <a:cubicBezTo>
                    <a:pt x="54" y="180"/>
                    <a:pt x="73" y="172"/>
                    <a:pt x="77" y="158"/>
                  </a:cubicBezTo>
                  <a:cubicBezTo>
                    <a:pt x="78" y="156"/>
                    <a:pt x="78" y="155"/>
                    <a:pt x="78" y="153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6" y="120"/>
                    <a:pt x="181" y="118"/>
                    <a:pt x="176" y="116"/>
                  </a:cubicBezTo>
                  <a:cubicBezTo>
                    <a:pt x="155" y="111"/>
                    <a:pt x="136" y="118"/>
                    <a:pt x="132" y="133"/>
                  </a:cubicBezTo>
                  <a:cubicBezTo>
                    <a:pt x="129" y="147"/>
                    <a:pt x="142" y="163"/>
                    <a:pt x="162" y="169"/>
                  </a:cubicBezTo>
                  <a:cubicBezTo>
                    <a:pt x="182" y="174"/>
                    <a:pt x="202" y="166"/>
                    <a:pt x="205" y="152"/>
                  </a:cubicBezTo>
                  <a:cubicBezTo>
                    <a:pt x="206" y="150"/>
                    <a:pt x="206" y="148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lnTo>
                    <a:pt x="25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2132540" y="4865069"/>
              <a:ext cx="521531" cy="471350"/>
            </a:xfrm>
            <a:custGeom>
              <a:avLst/>
              <a:gdLst>
                <a:gd name="T0" fmla="*/ 242 w 246"/>
                <a:gd name="T1" fmla="*/ 65 h 222"/>
                <a:gd name="T2" fmla="*/ 181 w 246"/>
                <a:gd name="T3" fmla="*/ 1 h 222"/>
                <a:gd name="T4" fmla="*/ 122 w 246"/>
                <a:gd name="T5" fmla="*/ 37 h 222"/>
                <a:gd name="T6" fmla="*/ 62 w 246"/>
                <a:gd name="T7" fmla="*/ 3 h 222"/>
                <a:gd name="T8" fmla="*/ 3 w 246"/>
                <a:gd name="T9" fmla="*/ 68 h 222"/>
                <a:gd name="T10" fmla="*/ 48 w 246"/>
                <a:gd name="T11" fmla="*/ 155 h 222"/>
                <a:gd name="T12" fmla="*/ 124 w 246"/>
                <a:gd name="T13" fmla="*/ 222 h 222"/>
                <a:gd name="T14" fmla="*/ 124 w 246"/>
                <a:gd name="T15" fmla="*/ 222 h 222"/>
                <a:gd name="T16" fmla="*/ 124 w 246"/>
                <a:gd name="T17" fmla="*/ 222 h 222"/>
                <a:gd name="T18" fmla="*/ 124 w 246"/>
                <a:gd name="T19" fmla="*/ 222 h 222"/>
                <a:gd name="T20" fmla="*/ 124 w 246"/>
                <a:gd name="T21" fmla="*/ 222 h 222"/>
                <a:gd name="T22" fmla="*/ 199 w 246"/>
                <a:gd name="T23" fmla="*/ 154 h 222"/>
                <a:gd name="T24" fmla="*/ 242 w 246"/>
                <a:gd name="T25" fmla="*/ 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222">
                  <a:moveTo>
                    <a:pt x="242" y="65"/>
                  </a:moveTo>
                  <a:cubicBezTo>
                    <a:pt x="238" y="0"/>
                    <a:pt x="181" y="1"/>
                    <a:pt x="181" y="1"/>
                  </a:cubicBezTo>
                  <a:cubicBezTo>
                    <a:pt x="143" y="0"/>
                    <a:pt x="123" y="36"/>
                    <a:pt x="122" y="37"/>
                  </a:cubicBezTo>
                  <a:cubicBezTo>
                    <a:pt x="121" y="36"/>
                    <a:pt x="100" y="1"/>
                    <a:pt x="62" y="3"/>
                  </a:cubicBezTo>
                  <a:cubicBezTo>
                    <a:pt x="62" y="3"/>
                    <a:pt x="5" y="3"/>
                    <a:pt x="3" y="68"/>
                  </a:cubicBezTo>
                  <a:cubicBezTo>
                    <a:pt x="3" y="68"/>
                    <a:pt x="0" y="111"/>
                    <a:pt x="48" y="15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246" y="108"/>
                    <a:pt x="242" y="65"/>
                    <a:pt x="242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1910306" y="2938448"/>
              <a:ext cx="694479" cy="577090"/>
            </a:xfrm>
            <a:custGeom>
              <a:avLst/>
              <a:gdLst>
                <a:gd name="T0" fmla="*/ 328 w 328"/>
                <a:gd name="T1" fmla="*/ 39 h 272"/>
                <a:gd name="T2" fmla="*/ 163 w 328"/>
                <a:gd name="T3" fmla="*/ 0 h 272"/>
                <a:gd name="T4" fmla="*/ 0 w 328"/>
                <a:gd name="T5" fmla="*/ 46 h 272"/>
                <a:gd name="T6" fmla="*/ 2 w 328"/>
                <a:gd name="T7" fmla="*/ 56 h 272"/>
                <a:gd name="T8" fmla="*/ 67 w 328"/>
                <a:gd name="T9" fmla="*/ 72 h 272"/>
                <a:gd name="T10" fmla="*/ 69 w 328"/>
                <a:gd name="T11" fmla="*/ 152 h 272"/>
                <a:gd name="T12" fmla="*/ 164 w 328"/>
                <a:gd name="T13" fmla="*/ 197 h 272"/>
                <a:gd name="T14" fmla="*/ 264 w 328"/>
                <a:gd name="T15" fmla="*/ 148 h 272"/>
                <a:gd name="T16" fmla="*/ 263 w 328"/>
                <a:gd name="T17" fmla="*/ 69 h 272"/>
                <a:gd name="T18" fmla="*/ 267 w 328"/>
                <a:gd name="T19" fmla="*/ 67 h 272"/>
                <a:gd name="T20" fmla="*/ 274 w 328"/>
                <a:gd name="T21" fmla="*/ 131 h 272"/>
                <a:gd name="T22" fmla="*/ 273 w 328"/>
                <a:gd name="T23" fmla="*/ 201 h 272"/>
                <a:gd name="T24" fmla="*/ 262 w 328"/>
                <a:gd name="T25" fmla="*/ 214 h 272"/>
                <a:gd name="T26" fmla="*/ 272 w 328"/>
                <a:gd name="T27" fmla="*/ 226 h 272"/>
                <a:gd name="T28" fmla="*/ 257 w 328"/>
                <a:gd name="T29" fmla="*/ 270 h 272"/>
                <a:gd name="T30" fmla="*/ 262 w 328"/>
                <a:gd name="T31" fmla="*/ 271 h 272"/>
                <a:gd name="T32" fmla="*/ 268 w 328"/>
                <a:gd name="T33" fmla="*/ 254 h 272"/>
                <a:gd name="T34" fmla="*/ 265 w 328"/>
                <a:gd name="T35" fmla="*/ 271 h 272"/>
                <a:gd name="T36" fmla="*/ 269 w 328"/>
                <a:gd name="T37" fmla="*/ 272 h 272"/>
                <a:gd name="T38" fmla="*/ 272 w 328"/>
                <a:gd name="T39" fmla="*/ 259 h 272"/>
                <a:gd name="T40" fmla="*/ 273 w 328"/>
                <a:gd name="T41" fmla="*/ 271 h 272"/>
                <a:gd name="T42" fmla="*/ 277 w 328"/>
                <a:gd name="T43" fmla="*/ 272 h 272"/>
                <a:gd name="T44" fmla="*/ 277 w 328"/>
                <a:gd name="T45" fmla="*/ 259 h 272"/>
                <a:gd name="T46" fmla="*/ 279 w 328"/>
                <a:gd name="T47" fmla="*/ 272 h 272"/>
                <a:gd name="T48" fmla="*/ 283 w 328"/>
                <a:gd name="T49" fmla="*/ 272 h 272"/>
                <a:gd name="T50" fmla="*/ 281 w 328"/>
                <a:gd name="T51" fmla="*/ 256 h 272"/>
                <a:gd name="T52" fmla="*/ 286 w 328"/>
                <a:gd name="T53" fmla="*/ 270 h 272"/>
                <a:gd name="T54" fmla="*/ 290 w 328"/>
                <a:gd name="T55" fmla="*/ 270 h 272"/>
                <a:gd name="T56" fmla="*/ 279 w 328"/>
                <a:gd name="T57" fmla="*/ 225 h 272"/>
                <a:gd name="T58" fmla="*/ 287 w 328"/>
                <a:gd name="T59" fmla="*/ 213 h 272"/>
                <a:gd name="T60" fmla="*/ 278 w 328"/>
                <a:gd name="T61" fmla="*/ 201 h 272"/>
                <a:gd name="T62" fmla="*/ 280 w 328"/>
                <a:gd name="T63" fmla="*/ 132 h 272"/>
                <a:gd name="T64" fmla="*/ 272 w 328"/>
                <a:gd name="T65" fmla="*/ 66 h 272"/>
                <a:gd name="T66" fmla="*/ 328 w 328"/>
                <a:gd name="T67" fmla="*/ 51 h 272"/>
                <a:gd name="T68" fmla="*/ 328 w 328"/>
                <a:gd name="T69" fmla="*/ 39 h 272"/>
                <a:gd name="T70" fmla="*/ 163 w 328"/>
                <a:gd name="T71" fmla="*/ 57 h 272"/>
                <a:gd name="T72" fmla="*/ 66 w 328"/>
                <a:gd name="T73" fmla="*/ 42 h 272"/>
                <a:gd name="T74" fmla="*/ 162 w 328"/>
                <a:gd name="T75" fmla="*/ 23 h 272"/>
                <a:gd name="T76" fmla="*/ 258 w 328"/>
                <a:gd name="T77" fmla="*/ 38 h 272"/>
                <a:gd name="T78" fmla="*/ 163 w 328"/>
                <a:gd name="T79" fmla="*/ 5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8" h="272">
                  <a:moveTo>
                    <a:pt x="328" y="39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84" y="197"/>
                    <a:pt x="164" y="197"/>
                    <a:pt x="164" y="197"/>
                  </a:cubicBezTo>
                  <a:cubicBezTo>
                    <a:pt x="257" y="194"/>
                    <a:pt x="264" y="148"/>
                    <a:pt x="264" y="148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7" y="67"/>
                    <a:pt x="267" y="67"/>
                    <a:pt x="267" y="67"/>
                  </a:cubicBezTo>
                  <a:cubicBezTo>
                    <a:pt x="271" y="78"/>
                    <a:pt x="276" y="97"/>
                    <a:pt x="274" y="131"/>
                  </a:cubicBezTo>
                  <a:cubicBezTo>
                    <a:pt x="272" y="179"/>
                    <a:pt x="272" y="194"/>
                    <a:pt x="273" y="201"/>
                  </a:cubicBezTo>
                  <a:cubicBezTo>
                    <a:pt x="267" y="202"/>
                    <a:pt x="262" y="208"/>
                    <a:pt x="262" y="214"/>
                  </a:cubicBezTo>
                  <a:cubicBezTo>
                    <a:pt x="263" y="220"/>
                    <a:pt x="267" y="224"/>
                    <a:pt x="272" y="226"/>
                  </a:cubicBezTo>
                  <a:cubicBezTo>
                    <a:pt x="271" y="231"/>
                    <a:pt x="266" y="249"/>
                    <a:pt x="257" y="270"/>
                  </a:cubicBezTo>
                  <a:cubicBezTo>
                    <a:pt x="262" y="271"/>
                    <a:pt x="262" y="271"/>
                    <a:pt x="262" y="271"/>
                  </a:cubicBezTo>
                  <a:cubicBezTo>
                    <a:pt x="262" y="271"/>
                    <a:pt x="267" y="258"/>
                    <a:pt x="268" y="254"/>
                  </a:cubicBezTo>
                  <a:cubicBezTo>
                    <a:pt x="268" y="257"/>
                    <a:pt x="265" y="270"/>
                    <a:pt x="265" y="271"/>
                  </a:cubicBezTo>
                  <a:cubicBezTo>
                    <a:pt x="269" y="272"/>
                    <a:pt x="269" y="272"/>
                    <a:pt x="269" y="272"/>
                  </a:cubicBezTo>
                  <a:cubicBezTo>
                    <a:pt x="269" y="272"/>
                    <a:pt x="272" y="261"/>
                    <a:pt x="272" y="259"/>
                  </a:cubicBezTo>
                  <a:cubicBezTo>
                    <a:pt x="272" y="259"/>
                    <a:pt x="272" y="271"/>
                    <a:pt x="273" y="271"/>
                  </a:cubicBezTo>
                  <a:cubicBezTo>
                    <a:pt x="277" y="272"/>
                    <a:pt x="277" y="272"/>
                    <a:pt x="277" y="272"/>
                  </a:cubicBezTo>
                  <a:cubicBezTo>
                    <a:pt x="277" y="272"/>
                    <a:pt x="276" y="261"/>
                    <a:pt x="277" y="259"/>
                  </a:cubicBezTo>
                  <a:cubicBezTo>
                    <a:pt x="277" y="259"/>
                    <a:pt x="279" y="266"/>
                    <a:pt x="279" y="272"/>
                  </a:cubicBezTo>
                  <a:cubicBezTo>
                    <a:pt x="283" y="272"/>
                    <a:pt x="283" y="272"/>
                    <a:pt x="283" y="272"/>
                  </a:cubicBezTo>
                  <a:cubicBezTo>
                    <a:pt x="283" y="272"/>
                    <a:pt x="282" y="259"/>
                    <a:pt x="281" y="256"/>
                  </a:cubicBezTo>
                  <a:cubicBezTo>
                    <a:pt x="281" y="256"/>
                    <a:pt x="285" y="264"/>
                    <a:pt x="286" y="270"/>
                  </a:cubicBezTo>
                  <a:cubicBezTo>
                    <a:pt x="290" y="270"/>
                    <a:pt x="290" y="270"/>
                    <a:pt x="290" y="270"/>
                  </a:cubicBezTo>
                  <a:cubicBezTo>
                    <a:pt x="290" y="270"/>
                    <a:pt x="282" y="234"/>
                    <a:pt x="279" y="225"/>
                  </a:cubicBezTo>
                  <a:cubicBezTo>
                    <a:pt x="284" y="224"/>
                    <a:pt x="288" y="219"/>
                    <a:pt x="287" y="213"/>
                  </a:cubicBezTo>
                  <a:cubicBezTo>
                    <a:pt x="287" y="208"/>
                    <a:pt x="283" y="203"/>
                    <a:pt x="278" y="201"/>
                  </a:cubicBezTo>
                  <a:cubicBezTo>
                    <a:pt x="277" y="194"/>
                    <a:pt x="278" y="181"/>
                    <a:pt x="280" y="132"/>
                  </a:cubicBezTo>
                  <a:cubicBezTo>
                    <a:pt x="281" y="103"/>
                    <a:pt x="278" y="81"/>
                    <a:pt x="272" y="66"/>
                  </a:cubicBezTo>
                  <a:cubicBezTo>
                    <a:pt x="328" y="51"/>
                    <a:pt x="328" y="51"/>
                    <a:pt x="328" y="51"/>
                  </a:cubicBezTo>
                  <a:lnTo>
                    <a:pt x="328" y="39"/>
                  </a:lnTo>
                  <a:close/>
                  <a:moveTo>
                    <a:pt x="163" y="57"/>
                  </a:moveTo>
                  <a:cubicBezTo>
                    <a:pt x="110" y="59"/>
                    <a:pt x="66" y="52"/>
                    <a:pt x="66" y="42"/>
                  </a:cubicBezTo>
                  <a:cubicBezTo>
                    <a:pt x="66" y="33"/>
                    <a:pt x="109" y="24"/>
                    <a:pt x="162" y="23"/>
                  </a:cubicBezTo>
                  <a:cubicBezTo>
                    <a:pt x="215" y="22"/>
                    <a:pt x="258" y="29"/>
                    <a:pt x="258" y="38"/>
                  </a:cubicBezTo>
                  <a:cubicBezTo>
                    <a:pt x="258" y="48"/>
                    <a:pt x="216" y="56"/>
                    <a:pt x="16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43"/>
            <p:cNvSpPr>
              <a:spLocks noEditPoints="1"/>
            </p:cNvSpPr>
            <p:nvPr/>
          </p:nvSpPr>
          <p:spPr bwMode="auto">
            <a:xfrm>
              <a:off x="1269594" y="3178604"/>
              <a:ext cx="347688" cy="355753"/>
            </a:xfrm>
            <a:custGeom>
              <a:avLst/>
              <a:gdLst>
                <a:gd name="T0" fmla="*/ 81 w 164"/>
                <a:gd name="T1" fmla="*/ 73 h 168"/>
                <a:gd name="T2" fmla="*/ 128 w 164"/>
                <a:gd name="T3" fmla="*/ 55 h 168"/>
                <a:gd name="T4" fmla="*/ 151 w 164"/>
                <a:gd name="T5" fmla="*/ 65 h 168"/>
                <a:gd name="T6" fmla="*/ 152 w 164"/>
                <a:gd name="T7" fmla="*/ 66 h 168"/>
                <a:gd name="T8" fmla="*/ 161 w 164"/>
                <a:gd name="T9" fmla="*/ 99 h 168"/>
                <a:gd name="T10" fmla="*/ 144 w 164"/>
                <a:gd name="T11" fmla="*/ 134 h 168"/>
                <a:gd name="T12" fmla="*/ 155 w 164"/>
                <a:gd name="T13" fmla="*/ 145 h 168"/>
                <a:gd name="T14" fmla="*/ 154 w 164"/>
                <a:gd name="T15" fmla="*/ 156 h 168"/>
                <a:gd name="T16" fmla="*/ 144 w 164"/>
                <a:gd name="T17" fmla="*/ 157 h 168"/>
                <a:gd name="T18" fmla="*/ 132 w 164"/>
                <a:gd name="T19" fmla="*/ 146 h 168"/>
                <a:gd name="T20" fmla="*/ 93 w 164"/>
                <a:gd name="T21" fmla="*/ 166 h 168"/>
                <a:gd name="T22" fmla="*/ 62 w 164"/>
                <a:gd name="T23" fmla="*/ 160 h 168"/>
                <a:gd name="T24" fmla="*/ 64 w 164"/>
                <a:gd name="T25" fmla="*/ 143 h 168"/>
                <a:gd name="T26" fmla="*/ 79 w 164"/>
                <a:gd name="T27" fmla="*/ 141 h 168"/>
                <a:gd name="T28" fmla="*/ 119 w 164"/>
                <a:gd name="T29" fmla="*/ 134 h 168"/>
                <a:gd name="T30" fmla="*/ 82 w 164"/>
                <a:gd name="T31" fmla="*/ 97 h 168"/>
                <a:gd name="T32" fmla="*/ 17 w 164"/>
                <a:gd name="T33" fmla="*/ 105 h 168"/>
                <a:gd name="T34" fmla="*/ 23 w 164"/>
                <a:gd name="T35" fmla="*/ 41 h 168"/>
                <a:gd name="T36" fmla="*/ 12 w 164"/>
                <a:gd name="T37" fmla="*/ 30 h 168"/>
                <a:gd name="T38" fmla="*/ 14 w 164"/>
                <a:gd name="T39" fmla="*/ 20 h 168"/>
                <a:gd name="T40" fmla="*/ 24 w 164"/>
                <a:gd name="T41" fmla="*/ 18 h 168"/>
                <a:gd name="T42" fmla="*/ 35 w 164"/>
                <a:gd name="T43" fmla="*/ 29 h 168"/>
                <a:gd name="T44" fmla="*/ 95 w 164"/>
                <a:gd name="T45" fmla="*/ 17 h 168"/>
                <a:gd name="T46" fmla="*/ 93 w 164"/>
                <a:gd name="T47" fmla="*/ 32 h 168"/>
                <a:gd name="T48" fmla="*/ 81 w 164"/>
                <a:gd name="T49" fmla="*/ 35 h 168"/>
                <a:gd name="T50" fmla="*/ 47 w 164"/>
                <a:gd name="T51" fmla="*/ 41 h 168"/>
                <a:gd name="T52" fmla="*/ 81 w 164"/>
                <a:gd name="T53" fmla="*/ 73 h 168"/>
                <a:gd name="T54" fmla="*/ 35 w 164"/>
                <a:gd name="T55" fmla="*/ 53 h 168"/>
                <a:gd name="T56" fmla="*/ 34 w 164"/>
                <a:gd name="T57" fmla="*/ 85 h 168"/>
                <a:gd name="T58" fmla="*/ 66 w 164"/>
                <a:gd name="T59" fmla="*/ 82 h 168"/>
                <a:gd name="T60" fmla="*/ 35 w 164"/>
                <a:gd name="T61" fmla="*/ 53 h 168"/>
                <a:gd name="T62" fmla="*/ 131 w 164"/>
                <a:gd name="T63" fmla="*/ 122 h 168"/>
                <a:gd name="T64" fmla="*/ 134 w 164"/>
                <a:gd name="T65" fmla="*/ 85 h 168"/>
                <a:gd name="T66" fmla="*/ 97 w 164"/>
                <a:gd name="T67" fmla="*/ 89 h 168"/>
                <a:gd name="T68" fmla="*/ 131 w 164"/>
                <a:gd name="T69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68">
                  <a:moveTo>
                    <a:pt x="81" y="73"/>
                  </a:moveTo>
                  <a:cubicBezTo>
                    <a:pt x="103" y="60"/>
                    <a:pt x="115" y="55"/>
                    <a:pt x="128" y="55"/>
                  </a:cubicBezTo>
                  <a:cubicBezTo>
                    <a:pt x="137" y="56"/>
                    <a:pt x="145" y="59"/>
                    <a:pt x="151" y="65"/>
                  </a:cubicBezTo>
                  <a:cubicBezTo>
                    <a:pt x="152" y="66"/>
                    <a:pt x="152" y="66"/>
                    <a:pt x="152" y="66"/>
                  </a:cubicBezTo>
                  <a:cubicBezTo>
                    <a:pt x="158" y="73"/>
                    <a:pt x="164" y="84"/>
                    <a:pt x="161" y="99"/>
                  </a:cubicBezTo>
                  <a:cubicBezTo>
                    <a:pt x="159" y="115"/>
                    <a:pt x="149" y="127"/>
                    <a:pt x="144" y="13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7" y="147"/>
                    <a:pt x="159" y="150"/>
                    <a:pt x="154" y="156"/>
                  </a:cubicBezTo>
                  <a:cubicBezTo>
                    <a:pt x="149" y="161"/>
                    <a:pt x="145" y="158"/>
                    <a:pt x="144" y="157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26" y="152"/>
                    <a:pt x="113" y="164"/>
                    <a:pt x="93" y="166"/>
                  </a:cubicBezTo>
                  <a:cubicBezTo>
                    <a:pt x="80" y="168"/>
                    <a:pt x="67" y="164"/>
                    <a:pt x="62" y="160"/>
                  </a:cubicBezTo>
                  <a:cubicBezTo>
                    <a:pt x="57" y="155"/>
                    <a:pt x="59" y="148"/>
                    <a:pt x="64" y="143"/>
                  </a:cubicBezTo>
                  <a:cubicBezTo>
                    <a:pt x="70" y="137"/>
                    <a:pt x="75" y="139"/>
                    <a:pt x="79" y="141"/>
                  </a:cubicBezTo>
                  <a:cubicBezTo>
                    <a:pt x="87" y="144"/>
                    <a:pt x="102" y="149"/>
                    <a:pt x="119" y="134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62" y="109"/>
                    <a:pt x="37" y="124"/>
                    <a:pt x="17" y="105"/>
                  </a:cubicBezTo>
                  <a:cubicBezTo>
                    <a:pt x="0" y="88"/>
                    <a:pt x="4" y="63"/>
                    <a:pt x="23" y="4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1" y="28"/>
                    <a:pt x="8" y="25"/>
                    <a:pt x="14" y="20"/>
                  </a:cubicBezTo>
                  <a:cubicBezTo>
                    <a:pt x="19" y="14"/>
                    <a:pt x="22" y="17"/>
                    <a:pt x="24" y="1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66" y="0"/>
                    <a:pt x="92" y="14"/>
                    <a:pt x="95" y="17"/>
                  </a:cubicBezTo>
                  <a:cubicBezTo>
                    <a:pt x="100" y="21"/>
                    <a:pt x="98" y="27"/>
                    <a:pt x="93" y="32"/>
                  </a:cubicBezTo>
                  <a:cubicBezTo>
                    <a:pt x="88" y="37"/>
                    <a:pt x="84" y="36"/>
                    <a:pt x="81" y="35"/>
                  </a:cubicBezTo>
                  <a:cubicBezTo>
                    <a:pt x="73" y="33"/>
                    <a:pt x="63" y="29"/>
                    <a:pt x="47" y="41"/>
                  </a:cubicBezTo>
                  <a:lnTo>
                    <a:pt x="81" y="73"/>
                  </a:lnTo>
                  <a:close/>
                  <a:moveTo>
                    <a:pt x="35" y="53"/>
                  </a:moveTo>
                  <a:cubicBezTo>
                    <a:pt x="23" y="68"/>
                    <a:pt x="28" y="80"/>
                    <a:pt x="34" y="85"/>
                  </a:cubicBezTo>
                  <a:cubicBezTo>
                    <a:pt x="43" y="94"/>
                    <a:pt x="54" y="88"/>
                    <a:pt x="66" y="82"/>
                  </a:cubicBezTo>
                  <a:lnTo>
                    <a:pt x="35" y="53"/>
                  </a:lnTo>
                  <a:close/>
                  <a:moveTo>
                    <a:pt x="131" y="122"/>
                  </a:moveTo>
                  <a:cubicBezTo>
                    <a:pt x="135" y="117"/>
                    <a:pt x="148" y="98"/>
                    <a:pt x="134" y="85"/>
                  </a:cubicBezTo>
                  <a:cubicBezTo>
                    <a:pt x="124" y="75"/>
                    <a:pt x="111" y="80"/>
                    <a:pt x="97" y="89"/>
                  </a:cubicBezTo>
                  <a:lnTo>
                    <a:pt x="131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2585967" y="2154358"/>
              <a:ext cx="383531" cy="453428"/>
            </a:xfrm>
            <a:custGeom>
              <a:avLst/>
              <a:gdLst>
                <a:gd name="T0" fmla="*/ 140 w 181"/>
                <a:gd name="T1" fmla="*/ 0 h 214"/>
                <a:gd name="T2" fmla="*/ 132 w 181"/>
                <a:gd name="T3" fmla="*/ 16 h 214"/>
                <a:gd name="T4" fmla="*/ 74 w 181"/>
                <a:gd name="T5" fmla="*/ 95 h 214"/>
                <a:gd name="T6" fmla="*/ 74 w 181"/>
                <a:gd name="T7" fmla="*/ 95 h 214"/>
                <a:gd name="T8" fmla="*/ 33 w 181"/>
                <a:gd name="T9" fmla="*/ 125 h 214"/>
                <a:gd name="T10" fmla="*/ 0 w 181"/>
                <a:gd name="T11" fmla="*/ 162 h 214"/>
                <a:gd name="T12" fmla="*/ 1 w 181"/>
                <a:gd name="T13" fmla="*/ 166 h 214"/>
                <a:gd name="T14" fmla="*/ 3 w 181"/>
                <a:gd name="T15" fmla="*/ 179 h 214"/>
                <a:gd name="T16" fmla="*/ 97 w 181"/>
                <a:gd name="T17" fmla="*/ 197 h 214"/>
                <a:gd name="T18" fmla="*/ 109 w 181"/>
                <a:gd name="T19" fmla="*/ 117 h 214"/>
                <a:gd name="T20" fmla="*/ 143 w 181"/>
                <a:gd name="T21" fmla="*/ 76 h 214"/>
                <a:gd name="T22" fmla="*/ 138 w 181"/>
                <a:gd name="T23" fmla="*/ 198 h 214"/>
                <a:gd name="T24" fmla="*/ 155 w 181"/>
                <a:gd name="T25" fmla="*/ 198 h 214"/>
                <a:gd name="T26" fmla="*/ 159 w 181"/>
                <a:gd name="T27" fmla="*/ 105 h 214"/>
                <a:gd name="T28" fmla="*/ 171 w 181"/>
                <a:gd name="T29" fmla="*/ 49 h 214"/>
                <a:gd name="T30" fmla="*/ 140 w 181"/>
                <a:gd name="T3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214">
                  <a:moveTo>
                    <a:pt x="140" y="0"/>
                  </a:moveTo>
                  <a:cubicBezTo>
                    <a:pt x="140" y="0"/>
                    <a:pt x="143" y="2"/>
                    <a:pt x="132" y="16"/>
                  </a:cubicBezTo>
                  <a:cubicBezTo>
                    <a:pt x="119" y="33"/>
                    <a:pt x="95" y="43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55" y="137"/>
                    <a:pt x="33" y="125"/>
                    <a:pt x="33" y="125"/>
                  </a:cubicBezTo>
                  <a:cubicBezTo>
                    <a:pt x="26" y="158"/>
                    <a:pt x="0" y="148"/>
                    <a:pt x="0" y="162"/>
                  </a:cubicBezTo>
                  <a:cubicBezTo>
                    <a:pt x="0" y="162"/>
                    <a:pt x="0" y="164"/>
                    <a:pt x="1" y="166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3" y="179"/>
                    <a:pt x="13" y="214"/>
                    <a:pt x="97" y="197"/>
                  </a:cubicBezTo>
                  <a:cubicBezTo>
                    <a:pt x="100" y="185"/>
                    <a:pt x="103" y="159"/>
                    <a:pt x="109" y="117"/>
                  </a:cubicBezTo>
                  <a:cubicBezTo>
                    <a:pt x="117" y="57"/>
                    <a:pt x="143" y="76"/>
                    <a:pt x="143" y="76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46" y="201"/>
                    <a:pt x="155" y="198"/>
                    <a:pt x="155" y="198"/>
                  </a:cubicBezTo>
                  <a:cubicBezTo>
                    <a:pt x="155" y="198"/>
                    <a:pt x="155" y="142"/>
                    <a:pt x="159" y="105"/>
                  </a:cubicBezTo>
                  <a:cubicBezTo>
                    <a:pt x="162" y="68"/>
                    <a:pt x="171" y="49"/>
                    <a:pt x="171" y="49"/>
                  </a:cubicBezTo>
                  <a:cubicBezTo>
                    <a:pt x="171" y="49"/>
                    <a:pt x="181" y="9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1412074" y="4684952"/>
              <a:ext cx="279584" cy="415792"/>
            </a:xfrm>
            <a:custGeom>
              <a:avLst/>
              <a:gdLst>
                <a:gd name="T0" fmla="*/ 110 w 132"/>
                <a:gd name="T1" fmla="*/ 0 h 196"/>
                <a:gd name="T2" fmla="*/ 21 w 132"/>
                <a:gd name="T3" fmla="*/ 0 h 196"/>
                <a:gd name="T4" fmla="*/ 0 w 132"/>
                <a:gd name="T5" fmla="*/ 21 h 196"/>
                <a:gd name="T6" fmla="*/ 0 w 132"/>
                <a:gd name="T7" fmla="*/ 175 h 196"/>
                <a:gd name="T8" fmla="*/ 21 w 132"/>
                <a:gd name="T9" fmla="*/ 196 h 196"/>
                <a:gd name="T10" fmla="*/ 110 w 132"/>
                <a:gd name="T11" fmla="*/ 196 h 196"/>
                <a:gd name="T12" fmla="*/ 132 w 132"/>
                <a:gd name="T13" fmla="*/ 175 h 196"/>
                <a:gd name="T14" fmla="*/ 132 w 132"/>
                <a:gd name="T15" fmla="*/ 21 h 196"/>
                <a:gd name="T16" fmla="*/ 110 w 132"/>
                <a:gd name="T17" fmla="*/ 0 h 196"/>
                <a:gd name="T18" fmla="*/ 66 w 132"/>
                <a:gd name="T19" fmla="*/ 177 h 196"/>
                <a:gd name="T20" fmla="*/ 54 w 132"/>
                <a:gd name="T21" fmla="*/ 165 h 196"/>
                <a:gd name="T22" fmla="*/ 66 w 132"/>
                <a:gd name="T23" fmla="*/ 153 h 196"/>
                <a:gd name="T24" fmla="*/ 78 w 132"/>
                <a:gd name="T25" fmla="*/ 165 h 196"/>
                <a:gd name="T26" fmla="*/ 66 w 132"/>
                <a:gd name="T27" fmla="*/ 177 h 196"/>
                <a:gd name="T28" fmla="*/ 113 w 132"/>
                <a:gd name="T29" fmla="*/ 141 h 196"/>
                <a:gd name="T30" fmla="*/ 18 w 132"/>
                <a:gd name="T31" fmla="*/ 141 h 196"/>
                <a:gd name="T32" fmla="*/ 18 w 132"/>
                <a:gd name="T33" fmla="*/ 19 h 196"/>
                <a:gd name="T34" fmla="*/ 113 w 132"/>
                <a:gd name="T35" fmla="*/ 19 h 196"/>
                <a:gd name="T36" fmla="*/ 113 w 132"/>
                <a:gd name="T37" fmla="*/ 1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96">
                  <a:moveTo>
                    <a:pt x="11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7"/>
                    <a:pt x="9" y="196"/>
                    <a:pt x="21" y="196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22" y="196"/>
                    <a:pt x="132" y="187"/>
                    <a:pt x="132" y="175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9"/>
                    <a:pt x="122" y="0"/>
                    <a:pt x="110" y="0"/>
                  </a:cubicBezTo>
                  <a:close/>
                  <a:moveTo>
                    <a:pt x="66" y="177"/>
                  </a:moveTo>
                  <a:cubicBezTo>
                    <a:pt x="59" y="177"/>
                    <a:pt x="54" y="172"/>
                    <a:pt x="54" y="165"/>
                  </a:cubicBezTo>
                  <a:cubicBezTo>
                    <a:pt x="54" y="158"/>
                    <a:pt x="59" y="153"/>
                    <a:pt x="66" y="153"/>
                  </a:cubicBezTo>
                  <a:cubicBezTo>
                    <a:pt x="72" y="153"/>
                    <a:pt x="78" y="158"/>
                    <a:pt x="78" y="165"/>
                  </a:cubicBezTo>
                  <a:cubicBezTo>
                    <a:pt x="78" y="172"/>
                    <a:pt x="72" y="177"/>
                    <a:pt x="66" y="177"/>
                  </a:cubicBezTo>
                  <a:close/>
                  <a:moveTo>
                    <a:pt x="113" y="141"/>
                  </a:moveTo>
                  <a:cubicBezTo>
                    <a:pt x="18" y="141"/>
                    <a:pt x="18" y="141"/>
                    <a:pt x="18" y="14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3" y="19"/>
                    <a:pt x="113" y="19"/>
                    <a:pt x="113" y="19"/>
                  </a:cubicBezTo>
                  <a:lnTo>
                    <a:pt x="113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Freeform 46"/>
            <p:cNvSpPr>
              <a:spLocks noEditPoints="1"/>
            </p:cNvSpPr>
            <p:nvPr/>
          </p:nvSpPr>
          <p:spPr bwMode="auto">
            <a:xfrm>
              <a:off x="5263522" y="3830966"/>
              <a:ext cx="695375" cy="456116"/>
            </a:xfrm>
            <a:custGeom>
              <a:avLst/>
              <a:gdLst>
                <a:gd name="T0" fmla="*/ 286 w 328"/>
                <a:gd name="T1" fmla="*/ 33 h 215"/>
                <a:gd name="T2" fmla="*/ 225 w 328"/>
                <a:gd name="T3" fmla="*/ 36 h 215"/>
                <a:gd name="T4" fmla="*/ 147 w 328"/>
                <a:gd name="T5" fmla="*/ 17 h 215"/>
                <a:gd name="T6" fmla="*/ 147 w 328"/>
                <a:gd name="T7" fmla="*/ 0 h 215"/>
                <a:gd name="T8" fmla="*/ 105 w 328"/>
                <a:gd name="T9" fmla="*/ 0 h 215"/>
                <a:gd name="T10" fmla="*/ 105 w 328"/>
                <a:gd name="T11" fmla="*/ 45 h 215"/>
                <a:gd name="T12" fmla="*/ 71 w 328"/>
                <a:gd name="T13" fmla="*/ 45 h 215"/>
                <a:gd name="T14" fmla="*/ 71 w 328"/>
                <a:gd name="T15" fmla="*/ 81 h 215"/>
                <a:gd name="T16" fmla="*/ 0 w 328"/>
                <a:gd name="T17" fmla="*/ 143 h 215"/>
                <a:gd name="T18" fmla="*/ 48 w 328"/>
                <a:gd name="T19" fmla="*/ 197 h 215"/>
                <a:gd name="T20" fmla="*/ 48 w 328"/>
                <a:gd name="T21" fmla="*/ 207 h 215"/>
                <a:gd name="T22" fmla="*/ 126 w 328"/>
                <a:gd name="T23" fmla="*/ 215 h 215"/>
                <a:gd name="T24" fmla="*/ 204 w 328"/>
                <a:gd name="T25" fmla="*/ 207 h 215"/>
                <a:gd name="T26" fmla="*/ 204 w 328"/>
                <a:gd name="T27" fmla="*/ 197 h 215"/>
                <a:gd name="T28" fmla="*/ 252 w 328"/>
                <a:gd name="T29" fmla="*/ 143 h 215"/>
                <a:gd name="T30" fmla="*/ 181 w 328"/>
                <a:gd name="T31" fmla="*/ 81 h 215"/>
                <a:gd name="T32" fmla="*/ 181 w 328"/>
                <a:gd name="T33" fmla="*/ 45 h 215"/>
                <a:gd name="T34" fmla="*/ 147 w 328"/>
                <a:gd name="T35" fmla="*/ 45 h 215"/>
                <a:gd name="T36" fmla="*/ 147 w 328"/>
                <a:gd name="T37" fmla="*/ 31 h 215"/>
                <a:gd name="T38" fmla="*/ 218 w 328"/>
                <a:gd name="T39" fmla="*/ 47 h 215"/>
                <a:gd name="T40" fmla="*/ 252 w 328"/>
                <a:gd name="T41" fmla="*/ 104 h 215"/>
                <a:gd name="T42" fmla="*/ 318 w 328"/>
                <a:gd name="T43" fmla="*/ 93 h 215"/>
                <a:gd name="T44" fmla="*/ 286 w 328"/>
                <a:gd name="T45" fmla="*/ 33 h 215"/>
                <a:gd name="T46" fmla="*/ 239 w 328"/>
                <a:gd name="T47" fmla="*/ 142 h 215"/>
                <a:gd name="T48" fmla="*/ 240 w 328"/>
                <a:gd name="T49" fmla="*/ 143 h 215"/>
                <a:gd name="T50" fmla="*/ 127 w 328"/>
                <a:gd name="T51" fmla="*/ 197 h 215"/>
                <a:gd name="T52" fmla="*/ 14 w 328"/>
                <a:gd name="T53" fmla="*/ 143 h 215"/>
                <a:gd name="T54" fmla="*/ 14 w 328"/>
                <a:gd name="T55" fmla="*/ 142 h 215"/>
                <a:gd name="T56" fmla="*/ 91 w 328"/>
                <a:gd name="T57" fmla="*/ 143 h 215"/>
                <a:gd name="T58" fmla="*/ 239 w 328"/>
                <a:gd name="T59" fmla="*/ 14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8" h="215">
                  <a:moveTo>
                    <a:pt x="286" y="33"/>
                  </a:moveTo>
                  <a:cubicBezTo>
                    <a:pt x="262" y="22"/>
                    <a:pt x="238" y="24"/>
                    <a:pt x="225" y="36"/>
                  </a:cubicBezTo>
                  <a:cubicBezTo>
                    <a:pt x="200" y="23"/>
                    <a:pt x="168" y="19"/>
                    <a:pt x="147" y="17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29" y="92"/>
                    <a:pt x="0" y="116"/>
                    <a:pt x="0" y="143"/>
                  </a:cubicBezTo>
                  <a:cubicBezTo>
                    <a:pt x="0" y="165"/>
                    <a:pt x="19" y="184"/>
                    <a:pt x="48" y="19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64" y="215"/>
                    <a:pt x="126" y="215"/>
                  </a:cubicBezTo>
                  <a:cubicBezTo>
                    <a:pt x="188" y="215"/>
                    <a:pt x="204" y="207"/>
                    <a:pt x="204" y="207"/>
                  </a:cubicBezTo>
                  <a:cubicBezTo>
                    <a:pt x="204" y="197"/>
                    <a:pt x="204" y="197"/>
                    <a:pt x="204" y="197"/>
                  </a:cubicBezTo>
                  <a:cubicBezTo>
                    <a:pt x="233" y="184"/>
                    <a:pt x="252" y="165"/>
                    <a:pt x="252" y="143"/>
                  </a:cubicBezTo>
                  <a:cubicBezTo>
                    <a:pt x="252" y="116"/>
                    <a:pt x="223" y="92"/>
                    <a:pt x="181" y="81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66" y="32"/>
                    <a:pt x="195" y="36"/>
                    <a:pt x="218" y="47"/>
                  </a:cubicBezTo>
                  <a:cubicBezTo>
                    <a:pt x="211" y="66"/>
                    <a:pt x="225" y="91"/>
                    <a:pt x="252" y="104"/>
                  </a:cubicBezTo>
                  <a:cubicBezTo>
                    <a:pt x="279" y="117"/>
                    <a:pt x="309" y="112"/>
                    <a:pt x="318" y="93"/>
                  </a:cubicBezTo>
                  <a:cubicBezTo>
                    <a:pt x="328" y="73"/>
                    <a:pt x="313" y="47"/>
                    <a:pt x="286" y="33"/>
                  </a:cubicBezTo>
                  <a:close/>
                  <a:moveTo>
                    <a:pt x="239" y="142"/>
                  </a:moveTo>
                  <a:cubicBezTo>
                    <a:pt x="239" y="142"/>
                    <a:pt x="240" y="142"/>
                    <a:pt x="240" y="143"/>
                  </a:cubicBezTo>
                  <a:cubicBezTo>
                    <a:pt x="240" y="173"/>
                    <a:pt x="189" y="197"/>
                    <a:pt x="127" y="197"/>
                  </a:cubicBezTo>
                  <a:cubicBezTo>
                    <a:pt x="64" y="197"/>
                    <a:pt x="14" y="173"/>
                    <a:pt x="14" y="143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34" y="145"/>
                    <a:pt x="63" y="147"/>
                    <a:pt x="91" y="143"/>
                  </a:cubicBezTo>
                  <a:cubicBezTo>
                    <a:pt x="131" y="136"/>
                    <a:pt x="190" y="154"/>
                    <a:pt x="239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2809097" y="4486017"/>
              <a:ext cx="1697218" cy="2371983"/>
            </a:xfrm>
            <a:custGeom>
              <a:avLst/>
              <a:gdLst>
                <a:gd name="T0" fmla="*/ 790 w 801"/>
                <a:gd name="T1" fmla="*/ 577 h 1119"/>
                <a:gd name="T2" fmla="*/ 788 w 801"/>
                <a:gd name="T3" fmla="*/ 521 h 1119"/>
                <a:gd name="T4" fmla="*/ 756 w 801"/>
                <a:gd name="T5" fmla="*/ 497 h 1119"/>
                <a:gd name="T6" fmla="*/ 766 w 801"/>
                <a:gd name="T7" fmla="*/ 440 h 1119"/>
                <a:gd name="T8" fmla="*/ 788 w 801"/>
                <a:gd name="T9" fmla="*/ 382 h 1119"/>
                <a:gd name="T10" fmla="*/ 729 w 801"/>
                <a:gd name="T11" fmla="*/ 345 h 1119"/>
                <a:gd name="T12" fmla="*/ 699 w 801"/>
                <a:gd name="T13" fmla="*/ 316 h 1119"/>
                <a:gd name="T14" fmla="*/ 695 w 801"/>
                <a:gd name="T15" fmla="*/ 305 h 1119"/>
                <a:gd name="T16" fmla="*/ 701 w 801"/>
                <a:gd name="T17" fmla="*/ 263 h 1119"/>
                <a:gd name="T18" fmla="*/ 584 w 801"/>
                <a:gd name="T19" fmla="*/ 134 h 1119"/>
                <a:gd name="T20" fmla="*/ 579 w 801"/>
                <a:gd name="T21" fmla="*/ 106 h 1119"/>
                <a:gd name="T22" fmla="*/ 409 w 801"/>
                <a:gd name="T23" fmla="*/ 31 h 1119"/>
                <a:gd name="T24" fmla="*/ 400 w 801"/>
                <a:gd name="T25" fmla="*/ 32 h 1119"/>
                <a:gd name="T26" fmla="*/ 226 w 801"/>
                <a:gd name="T27" fmla="*/ 143 h 1119"/>
                <a:gd name="T28" fmla="*/ 158 w 801"/>
                <a:gd name="T29" fmla="*/ 186 h 1119"/>
                <a:gd name="T30" fmla="*/ 142 w 801"/>
                <a:gd name="T31" fmla="*/ 199 h 1119"/>
                <a:gd name="T32" fmla="*/ 139 w 801"/>
                <a:gd name="T33" fmla="*/ 201 h 1119"/>
                <a:gd name="T34" fmla="*/ 134 w 801"/>
                <a:gd name="T35" fmla="*/ 234 h 1119"/>
                <a:gd name="T36" fmla="*/ 59 w 801"/>
                <a:gd name="T37" fmla="*/ 234 h 1119"/>
                <a:gd name="T38" fmla="*/ 102 w 801"/>
                <a:gd name="T39" fmla="*/ 249 h 1119"/>
                <a:gd name="T40" fmla="*/ 26 w 801"/>
                <a:gd name="T41" fmla="*/ 385 h 1119"/>
                <a:gd name="T42" fmla="*/ 59 w 801"/>
                <a:gd name="T43" fmla="*/ 373 h 1119"/>
                <a:gd name="T44" fmla="*/ 54 w 801"/>
                <a:gd name="T45" fmla="*/ 409 h 1119"/>
                <a:gd name="T46" fmla="*/ 113 w 801"/>
                <a:gd name="T47" fmla="*/ 506 h 1119"/>
                <a:gd name="T48" fmla="*/ 105 w 801"/>
                <a:gd name="T49" fmla="*/ 691 h 1119"/>
                <a:gd name="T50" fmla="*/ 173 w 801"/>
                <a:gd name="T51" fmla="*/ 638 h 1119"/>
                <a:gd name="T52" fmla="*/ 160 w 801"/>
                <a:gd name="T53" fmla="*/ 588 h 1119"/>
                <a:gd name="T54" fmla="*/ 286 w 801"/>
                <a:gd name="T55" fmla="*/ 702 h 1119"/>
                <a:gd name="T56" fmla="*/ 273 w 801"/>
                <a:gd name="T57" fmla="*/ 730 h 1119"/>
                <a:gd name="T58" fmla="*/ 152 w 801"/>
                <a:gd name="T59" fmla="*/ 824 h 1119"/>
                <a:gd name="T60" fmla="*/ 225 w 801"/>
                <a:gd name="T61" fmla="*/ 820 h 1119"/>
                <a:gd name="T62" fmla="*/ 96 w 801"/>
                <a:gd name="T63" fmla="*/ 1037 h 1119"/>
                <a:gd name="T64" fmla="*/ 624 w 801"/>
                <a:gd name="T65" fmla="*/ 1119 h 1119"/>
                <a:gd name="T66" fmla="*/ 557 w 801"/>
                <a:gd name="T67" fmla="*/ 950 h 1119"/>
                <a:gd name="T68" fmla="*/ 548 w 801"/>
                <a:gd name="T69" fmla="*/ 846 h 1119"/>
                <a:gd name="T70" fmla="*/ 552 w 801"/>
                <a:gd name="T71" fmla="*/ 839 h 1119"/>
                <a:gd name="T72" fmla="*/ 600 w 801"/>
                <a:gd name="T73" fmla="*/ 735 h 1119"/>
                <a:gd name="T74" fmla="*/ 655 w 801"/>
                <a:gd name="T75" fmla="*/ 626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1" h="1119">
                  <a:moveTo>
                    <a:pt x="722" y="622"/>
                  </a:moveTo>
                  <a:cubicBezTo>
                    <a:pt x="722" y="622"/>
                    <a:pt x="789" y="617"/>
                    <a:pt x="790" y="577"/>
                  </a:cubicBezTo>
                  <a:cubicBezTo>
                    <a:pt x="790" y="577"/>
                    <a:pt x="791" y="565"/>
                    <a:pt x="782" y="552"/>
                  </a:cubicBezTo>
                  <a:cubicBezTo>
                    <a:pt x="782" y="552"/>
                    <a:pt x="770" y="537"/>
                    <a:pt x="788" y="521"/>
                  </a:cubicBezTo>
                  <a:cubicBezTo>
                    <a:pt x="788" y="521"/>
                    <a:pt x="791" y="487"/>
                    <a:pt x="758" y="499"/>
                  </a:cubicBezTo>
                  <a:cubicBezTo>
                    <a:pt x="756" y="497"/>
                    <a:pt x="756" y="497"/>
                    <a:pt x="756" y="497"/>
                  </a:cubicBezTo>
                  <a:cubicBezTo>
                    <a:pt x="756" y="497"/>
                    <a:pt x="785" y="478"/>
                    <a:pt x="781" y="463"/>
                  </a:cubicBezTo>
                  <a:cubicBezTo>
                    <a:pt x="781" y="463"/>
                    <a:pt x="771" y="454"/>
                    <a:pt x="766" y="440"/>
                  </a:cubicBezTo>
                  <a:cubicBezTo>
                    <a:pt x="766" y="440"/>
                    <a:pt x="762" y="431"/>
                    <a:pt x="779" y="420"/>
                  </a:cubicBezTo>
                  <a:cubicBezTo>
                    <a:pt x="779" y="420"/>
                    <a:pt x="801" y="397"/>
                    <a:pt x="788" y="382"/>
                  </a:cubicBezTo>
                  <a:cubicBezTo>
                    <a:pt x="788" y="382"/>
                    <a:pt x="783" y="371"/>
                    <a:pt x="757" y="364"/>
                  </a:cubicBezTo>
                  <a:cubicBezTo>
                    <a:pt x="757" y="364"/>
                    <a:pt x="741" y="356"/>
                    <a:pt x="729" y="345"/>
                  </a:cubicBezTo>
                  <a:cubicBezTo>
                    <a:pt x="729" y="345"/>
                    <a:pt x="714" y="332"/>
                    <a:pt x="704" y="325"/>
                  </a:cubicBezTo>
                  <a:cubicBezTo>
                    <a:pt x="704" y="325"/>
                    <a:pt x="701" y="322"/>
                    <a:pt x="699" y="316"/>
                  </a:cubicBezTo>
                  <a:cubicBezTo>
                    <a:pt x="699" y="316"/>
                    <a:pt x="714" y="309"/>
                    <a:pt x="705" y="297"/>
                  </a:cubicBezTo>
                  <a:cubicBezTo>
                    <a:pt x="705" y="297"/>
                    <a:pt x="701" y="310"/>
                    <a:pt x="695" y="305"/>
                  </a:cubicBezTo>
                  <a:cubicBezTo>
                    <a:pt x="695" y="305"/>
                    <a:pt x="696" y="282"/>
                    <a:pt x="705" y="276"/>
                  </a:cubicBezTo>
                  <a:cubicBezTo>
                    <a:pt x="705" y="276"/>
                    <a:pt x="713" y="265"/>
                    <a:pt x="701" y="263"/>
                  </a:cubicBezTo>
                  <a:cubicBezTo>
                    <a:pt x="701" y="263"/>
                    <a:pt x="666" y="204"/>
                    <a:pt x="661" y="197"/>
                  </a:cubicBezTo>
                  <a:cubicBezTo>
                    <a:pt x="661" y="197"/>
                    <a:pt x="621" y="142"/>
                    <a:pt x="584" y="134"/>
                  </a:cubicBezTo>
                  <a:cubicBezTo>
                    <a:pt x="584" y="134"/>
                    <a:pt x="622" y="96"/>
                    <a:pt x="582" y="78"/>
                  </a:cubicBezTo>
                  <a:cubicBezTo>
                    <a:pt x="582" y="78"/>
                    <a:pt x="599" y="105"/>
                    <a:pt x="579" y="106"/>
                  </a:cubicBezTo>
                  <a:cubicBezTo>
                    <a:pt x="579" y="106"/>
                    <a:pt x="579" y="54"/>
                    <a:pt x="511" y="37"/>
                  </a:cubicBezTo>
                  <a:cubicBezTo>
                    <a:pt x="444" y="20"/>
                    <a:pt x="418" y="30"/>
                    <a:pt x="409" y="31"/>
                  </a:cubicBezTo>
                  <a:cubicBezTo>
                    <a:pt x="409" y="31"/>
                    <a:pt x="458" y="6"/>
                    <a:pt x="505" y="22"/>
                  </a:cubicBezTo>
                  <a:cubicBezTo>
                    <a:pt x="505" y="22"/>
                    <a:pt x="464" y="0"/>
                    <a:pt x="400" y="32"/>
                  </a:cubicBezTo>
                  <a:cubicBezTo>
                    <a:pt x="400" y="32"/>
                    <a:pt x="320" y="46"/>
                    <a:pt x="289" y="91"/>
                  </a:cubicBezTo>
                  <a:cubicBezTo>
                    <a:pt x="289" y="91"/>
                    <a:pt x="264" y="92"/>
                    <a:pt x="226" y="143"/>
                  </a:cubicBezTo>
                  <a:cubicBezTo>
                    <a:pt x="226" y="143"/>
                    <a:pt x="204" y="171"/>
                    <a:pt x="189" y="171"/>
                  </a:cubicBezTo>
                  <a:cubicBezTo>
                    <a:pt x="173" y="172"/>
                    <a:pt x="160" y="174"/>
                    <a:pt x="158" y="186"/>
                  </a:cubicBezTo>
                  <a:cubicBezTo>
                    <a:pt x="157" y="198"/>
                    <a:pt x="152" y="216"/>
                    <a:pt x="162" y="221"/>
                  </a:cubicBezTo>
                  <a:cubicBezTo>
                    <a:pt x="162" y="221"/>
                    <a:pt x="152" y="221"/>
                    <a:pt x="142" y="199"/>
                  </a:cubicBezTo>
                  <a:cubicBezTo>
                    <a:pt x="142" y="199"/>
                    <a:pt x="127" y="169"/>
                    <a:pt x="101" y="185"/>
                  </a:cubicBezTo>
                  <a:cubicBezTo>
                    <a:pt x="101" y="185"/>
                    <a:pt x="124" y="175"/>
                    <a:pt x="139" y="201"/>
                  </a:cubicBezTo>
                  <a:cubicBezTo>
                    <a:pt x="139" y="201"/>
                    <a:pt x="146" y="217"/>
                    <a:pt x="156" y="223"/>
                  </a:cubicBezTo>
                  <a:cubicBezTo>
                    <a:pt x="156" y="223"/>
                    <a:pt x="138" y="230"/>
                    <a:pt x="134" y="234"/>
                  </a:cubicBezTo>
                  <a:cubicBezTo>
                    <a:pt x="134" y="234"/>
                    <a:pt x="120" y="223"/>
                    <a:pt x="93" y="235"/>
                  </a:cubicBezTo>
                  <a:cubicBezTo>
                    <a:pt x="93" y="235"/>
                    <a:pt x="78" y="244"/>
                    <a:pt x="59" y="234"/>
                  </a:cubicBezTo>
                  <a:cubicBezTo>
                    <a:pt x="59" y="234"/>
                    <a:pt x="71" y="247"/>
                    <a:pt x="93" y="239"/>
                  </a:cubicBezTo>
                  <a:cubicBezTo>
                    <a:pt x="93" y="239"/>
                    <a:pt x="112" y="235"/>
                    <a:pt x="102" y="249"/>
                  </a:cubicBezTo>
                  <a:cubicBezTo>
                    <a:pt x="102" y="249"/>
                    <a:pt x="35" y="290"/>
                    <a:pt x="58" y="351"/>
                  </a:cubicBezTo>
                  <a:cubicBezTo>
                    <a:pt x="58" y="351"/>
                    <a:pt x="20" y="358"/>
                    <a:pt x="26" y="385"/>
                  </a:cubicBezTo>
                  <a:cubicBezTo>
                    <a:pt x="26" y="385"/>
                    <a:pt x="27" y="361"/>
                    <a:pt x="58" y="359"/>
                  </a:cubicBezTo>
                  <a:cubicBezTo>
                    <a:pt x="58" y="359"/>
                    <a:pt x="57" y="370"/>
                    <a:pt x="59" y="373"/>
                  </a:cubicBezTo>
                  <a:cubicBezTo>
                    <a:pt x="59" y="373"/>
                    <a:pt x="0" y="432"/>
                    <a:pt x="65" y="486"/>
                  </a:cubicBezTo>
                  <a:cubicBezTo>
                    <a:pt x="65" y="486"/>
                    <a:pt x="23" y="443"/>
                    <a:pt x="54" y="409"/>
                  </a:cubicBezTo>
                  <a:cubicBezTo>
                    <a:pt x="54" y="409"/>
                    <a:pt x="42" y="477"/>
                    <a:pt x="96" y="499"/>
                  </a:cubicBezTo>
                  <a:cubicBezTo>
                    <a:pt x="96" y="499"/>
                    <a:pt x="109" y="510"/>
                    <a:pt x="113" y="506"/>
                  </a:cubicBezTo>
                  <a:cubicBezTo>
                    <a:pt x="113" y="506"/>
                    <a:pt x="114" y="553"/>
                    <a:pt x="129" y="562"/>
                  </a:cubicBezTo>
                  <a:cubicBezTo>
                    <a:pt x="129" y="562"/>
                    <a:pt x="37" y="636"/>
                    <a:pt x="105" y="691"/>
                  </a:cubicBezTo>
                  <a:cubicBezTo>
                    <a:pt x="105" y="691"/>
                    <a:pt x="44" y="642"/>
                    <a:pt x="134" y="568"/>
                  </a:cubicBezTo>
                  <a:cubicBezTo>
                    <a:pt x="134" y="568"/>
                    <a:pt x="136" y="625"/>
                    <a:pt x="173" y="638"/>
                  </a:cubicBezTo>
                  <a:cubicBezTo>
                    <a:pt x="173" y="638"/>
                    <a:pt x="141" y="622"/>
                    <a:pt x="144" y="576"/>
                  </a:cubicBezTo>
                  <a:cubicBezTo>
                    <a:pt x="144" y="576"/>
                    <a:pt x="146" y="587"/>
                    <a:pt x="160" y="588"/>
                  </a:cubicBezTo>
                  <a:cubicBezTo>
                    <a:pt x="160" y="588"/>
                    <a:pt x="158" y="611"/>
                    <a:pt x="172" y="618"/>
                  </a:cubicBezTo>
                  <a:cubicBezTo>
                    <a:pt x="172" y="618"/>
                    <a:pt x="187" y="722"/>
                    <a:pt x="286" y="702"/>
                  </a:cubicBezTo>
                  <a:cubicBezTo>
                    <a:pt x="286" y="702"/>
                    <a:pt x="251" y="747"/>
                    <a:pt x="212" y="700"/>
                  </a:cubicBezTo>
                  <a:cubicBezTo>
                    <a:pt x="212" y="700"/>
                    <a:pt x="228" y="736"/>
                    <a:pt x="273" y="730"/>
                  </a:cubicBezTo>
                  <a:cubicBezTo>
                    <a:pt x="273" y="730"/>
                    <a:pt x="277" y="754"/>
                    <a:pt x="250" y="764"/>
                  </a:cubicBezTo>
                  <a:cubicBezTo>
                    <a:pt x="222" y="773"/>
                    <a:pt x="169" y="784"/>
                    <a:pt x="152" y="824"/>
                  </a:cubicBezTo>
                  <a:cubicBezTo>
                    <a:pt x="152" y="824"/>
                    <a:pt x="137" y="849"/>
                    <a:pt x="150" y="906"/>
                  </a:cubicBezTo>
                  <a:cubicBezTo>
                    <a:pt x="150" y="906"/>
                    <a:pt x="127" y="811"/>
                    <a:pt x="225" y="820"/>
                  </a:cubicBezTo>
                  <a:cubicBezTo>
                    <a:pt x="225" y="820"/>
                    <a:pt x="152" y="872"/>
                    <a:pt x="128" y="935"/>
                  </a:cubicBezTo>
                  <a:cubicBezTo>
                    <a:pt x="104" y="999"/>
                    <a:pt x="103" y="1011"/>
                    <a:pt x="96" y="1037"/>
                  </a:cubicBezTo>
                  <a:cubicBezTo>
                    <a:pt x="88" y="1063"/>
                    <a:pt x="78" y="1119"/>
                    <a:pt x="78" y="1119"/>
                  </a:cubicBezTo>
                  <a:cubicBezTo>
                    <a:pt x="624" y="1119"/>
                    <a:pt x="624" y="1119"/>
                    <a:pt x="624" y="1119"/>
                  </a:cubicBezTo>
                  <a:cubicBezTo>
                    <a:pt x="624" y="1119"/>
                    <a:pt x="592" y="1076"/>
                    <a:pt x="581" y="1038"/>
                  </a:cubicBezTo>
                  <a:cubicBezTo>
                    <a:pt x="569" y="1001"/>
                    <a:pt x="562" y="958"/>
                    <a:pt x="557" y="950"/>
                  </a:cubicBezTo>
                  <a:cubicBezTo>
                    <a:pt x="552" y="942"/>
                    <a:pt x="544" y="934"/>
                    <a:pt x="544" y="911"/>
                  </a:cubicBezTo>
                  <a:cubicBezTo>
                    <a:pt x="543" y="888"/>
                    <a:pt x="540" y="858"/>
                    <a:pt x="548" y="846"/>
                  </a:cubicBezTo>
                  <a:cubicBezTo>
                    <a:pt x="548" y="846"/>
                    <a:pt x="572" y="844"/>
                    <a:pt x="563" y="879"/>
                  </a:cubicBezTo>
                  <a:cubicBezTo>
                    <a:pt x="563" y="879"/>
                    <a:pt x="577" y="857"/>
                    <a:pt x="552" y="839"/>
                  </a:cubicBezTo>
                  <a:cubicBezTo>
                    <a:pt x="552" y="839"/>
                    <a:pt x="571" y="799"/>
                    <a:pt x="579" y="785"/>
                  </a:cubicBezTo>
                  <a:cubicBezTo>
                    <a:pt x="587" y="772"/>
                    <a:pt x="595" y="741"/>
                    <a:pt x="600" y="735"/>
                  </a:cubicBezTo>
                  <a:cubicBezTo>
                    <a:pt x="605" y="728"/>
                    <a:pt x="619" y="701"/>
                    <a:pt x="621" y="683"/>
                  </a:cubicBezTo>
                  <a:cubicBezTo>
                    <a:pt x="624" y="665"/>
                    <a:pt x="632" y="630"/>
                    <a:pt x="655" y="626"/>
                  </a:cubicBezTo>
                  <a:cubicBezTo>
                    <a:pt x="655" y="626"/>
                    <a:pt x="668" y="619"/>
                    <a:pt x="722" y="622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9850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程序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内容占位符 1"/>
          <p:cNvSpPr txBox="1"/>
          <p:nvPr/>
        </p:nvSpPr>
        <p:spPr>
          <a:xfrm>
            <a:off x="789305" y="2643823"/>
            <a:ext cx="8072438" cy="5256212"/>
          </a:xfrm>
          <a:prstGeom prst="rect">
            <a:avLst/>
          </a:prstGeom>
        </p:spPr>
        <p:txBody>
          <a:bodyPr/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通过编程语言来编写程序；</a:t>
            </a:r>
            <a:endParaRPr lang="zh-CN" altLang="en-US" sz="24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编写出来的程序能被计算机执行，</a:t>
            </a:r>
            <a:endParaRPr lang="zh-CN" altLang="en-US" sz="24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并服务于工作生活。</a:t>
            </a:r>
            <a:endParaRPr lang="zh-CN" altLang="en-US" sz="24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en-US" altLang="zh-CN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  </a:t>
            </a:r>
            <a:endParaRPr lang="en-US" altLang="zh-CN" sz="20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编程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2" t="64126" r="2750" b="953"/>
          <a:stretch>
            <a:fillRect/>
          </a:stretch>
        </p:blipFill>
        <p:spPr>
          <a:xfrm>
            <a:off x="5577284" y="1668980"/>
            <a:ext cx="4812721" cy="491098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内容占位符 1"/>
          <p:cNvSpPr txBox="1"/>
          <p:nvPr/>
        </p:nvSpPr>
        <p:spPr>
          <a:xfrm>
            <a:off x="698183" y="1944370"/>
            <a:ext cx="8072437" cy="5256213"/>
          </a:xfrm>
          <a:prstGeom prst="rect">
            <a:avLst/>
          </a:prstGeom>
        </p:spPr>
        <p:txBody>
          <a:bodyPr/>
          <a:p>
            <a:pPr marL="224155" indent="-224155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b="1" kern="0" dirty="0">
                <a:latin typeface="+mn-lt"/>
                <a:ea typeface="+mn-ea"/>
                <a:sym typeface="Calibri" panose="020F0502020204030204" charset="0"/>
              </a:rPr>
              <a:t>语言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：是</a:t>
            </a:r>
            <a:r>
              <a:rPr lang="zh-CN" altLang="en-US" sz="2400" b="1" kern="0" dirty="0">
                <a:latin typeface="+mn-lt"/>
                <a:ea typeface="+mn-ea"/>
                <a:sym typeface="Calibri" panose="020F0502020204030204" charset="0"/>
              </a:rPr>
              <a:t>人与人之间用于沟通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的方式</a:t>
            </a:r>
            <a:br>
              <a:rPr lang="en-US" altLang="zh-CN" sz="2800" kern="0" dirty="0">
                <a:latin typeface="+mn-lt"/>
                <a:ea typeface="+mn-ea"/>
                <a:sym typeface="Calibri" panose="020F0502020204030204" charset="0"/>
              </a:rPr>
            </a:br>
            <a:r>
              <a:rPr lang="en-US" altLang="zh-CN" sz="2800" kern="0" dirty="0">
                <a:latin typeface="+mn-lt"/>
                <a:ea typeface="+mn-ea"/>
                <a:sym typeface="Calibri" panose="020F0502020204030204" charset="0"/>
              </a:rPr>
              <a:t> </a:t>
            </a:r>
            <a: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  <a:t> </a:t>
            </a:r>
            <a:r>
              <a:rPr lang="zh-CN" altLang="en-US" sz="2000" kern="0" dirty="0">
                <a:latin typeface="+mn-lt"/>
                <a:ea typeface="+mn-ea"/>
                <a:sym typeface="Calibri" panose="020F0502020204030204" charset="0"/>
              </a:rPr>
              <a:t>例如：中国人与中国人用中文沟通</a:t>
            </a:r>
            <a:b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</a:br>
            <a: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  <a:t>  </a:t>
            </a:r>
            <a:endParaRPr lang="en-US" altLang="zh-CN" sz="20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b="1" kern="0" dirty="0">
                <a:latin typeface="+mn-lt"/>
                <a:ea typeface="+mn-ea"/>
                <a:sym typeface="Calibri" panose="020F0502020204030204" charset="0"/>
              </a:rPr>
              <a:t>编程语言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：</a:t>
            </a:r>
            <a:r>
              <a:rPr lang="zh-CN" altLang="en-US" sz="2400" b="1" kern="0" dirty="0">
                <a:latin typeface="+mn-lt"/>
                <a:ea typeface="+mn-ea"/>
                <a:sym typeface="Calibri" panose="020F0502020204030204" charset="0"/>
              </a:rPr>
              <a:t>人与计算机交互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的方式</a:t>
            </a:r>
            <a:br>
              <a:rPr lang="en-US" altLang="zh-CN" sz="2800" kern="0" dirty="0">
                <a:latin typeface="+mn-lt"/>
                <a:ea typeface="+mn-ea"/>
                <a:sym typeface="Calibri" panose="020F0502020204030204" charset="0"/>
              </a:rPr>
            </a:br>
            <a: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  <a:t>JAVA</a:t>
            </a:r>
            <a:r>
              <a:rPr lang="zh-CN" altLang="en-US" sz="2000" kern="0" dirty="0">
                <a:latin typeface="+mn-lt"/>
                <a:ea typeface="+mn-ea"/>
                <a:sym typeface="Calibri" panose="020F0502020204030204" charset="0"/>
              </a:rPr>
              <a:t>就是一种编程语言</a:t>
            </a:r>
            <a:endParaRPr lang="en-US" altLang="zh-CN" sz="20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9850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编程语言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32" y="1170119"/>
            <a:ext cx="4860000" cy="4860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内容占位符 1"/>
          <p:cNvSpPr txBox="1"/>
          <p:nvPr/>
        </p:nvSpPr>
        <p:spPr>
          <a:xfrm>
            <a:off x="669925" y="2036763"/>
            <a:ext cx="8072438" cy="5256212"/>
          </a:xfrm>
          <a:prstGeom prst="rect">
            <a:avLst/>
          </a:prstGeom>
        </p:spPr>
        <p:txBody>
          <a:bodyPr/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sym typeface="Calibri" panose="020F0502020204030204" charset="0"/>
              </a:rPr>
              <a:t>计算机编程语言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是一种计算机和人都能识别的语言，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能够实现人与机器之间的交流和沟通。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endParaRPr lang="en-US" altLang="zh-CN" sz="2000" kern="0" dirty="0">
              <a:latin typeface="+mn-lt"/>
              <a:ea typeface="+mn-ea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常见的编程语言：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  <a:t>C</a:t>
            </a:r>
            <a:r>
              <a:rPr lang="zh-CN" altLang="en-US" sz="2000" kern="0" dirty="0">
                <a:latin typeface="+mn-lt"/>
                <a:ea typeface="+mn-ea"/>
                <a:sym typeface="Calibri" panose="020F0502020204030204" charset="0"/>
              </a:rPr>
              <a:t>语言、</a:t>
            </a:r>
            <a: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  <a:t>JAVA</a:t>
            </a:r>
            <a:r>
              <a:rPr lang="zh-CN" altLang="en-US" sz="2000" kern="0" dirty="0">
                <a:latin typeface="+mn-lt"/>
                <a:ea typeface="+mn-ea"/>
                <a:sym typeface="Calibri" panose="020F0502020204030204" charset="0"/>
              </a:rPr>
              <a:t>、</a:t>
            </a:r>
            <a: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  <a:t>Python</a:t>
            </a:r>
            <a:endParaRPr lang="zh-CN" altLang="en-US" sz="2000" kern="0" dirty="0">
              <a:latin typeface="+mn-lt"/>
              <a:ea typeface="+mn-ea"/>
              <a:sym typeface="Calibri" panose="020F050202020403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编程语言</a:t>
            </a:r>
            <a:endParaRPr lang="zh-CN" altLang="en-US" sz="32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5800099" y="3012940"/>
            <a:ext cx="4241896" cy="2392815"/>
            <a:chOff x="4357597" y="1122948"/>
            <a:chExt cx="7507862" cy="4235116"/>
          </a:xfrm>
        </p:grpSpPr>
        <p:pic>
          <p:nvPicPr>
            <p:cNvPr id="3" name="图片 2" descr="图片包含 游戏机&#10;&#10;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597" y="1122948"/>
              <a:ext cx="7507862" cy="4235116"/>
            </a:xfrm>
            <a:prstGeom prst="rect">
              <a:avLst/>
            </a:prstGeom>
          </p:spPr>
        </p:pic>
        <p:pic>
          <p:nvPicPr>
            <p:cNvPr id="4" name="图片 3" descr="电脑游戏的屏幕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597" y="1151022"/>
              <a:ext cx="7369182" cy="370129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1.3 JAVA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介绍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第一章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初识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JAVA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11213" y="1944688"/>
            <a:ext cx="9715500" cy="5256212"/>
          </a:xfrm>
          <a:prstGeom prst="rect">
            <a:avLst/>
          </a:prstGeom>
        </p:spPr>
        <p:txBody>
          <a:bodyPr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800" kern="0" dirty="0">
                <a:latin typeface="+mn-lt"/>
                <a:ea typeface="+mn-ea"/>
                <a:sym typeface="Calibri" panose="020F0502020204030204" charset="0"/>
              </a:rPr>
              <a:t>Java</a:t>
            </a:r>
            <a:r>
              <a:rPr lang="zh-CN" altLang="en-US" sz="2800" kern="0" dirty="0">
                <a:latin typeface="+mn-lt"/>
                <a:ea typeface="+mn-ea"/>
                <a:sym typeface="Calibri" panose="020F0502020204030204" charset="0"/>
              </a:rPr>
              <a:t>是</a:t>
            </a:r>
            <a:r>
              <a:rPr lang="en-US" altLang="zh-CN" sz="2800" kern="0" dirty="0">
                <a:latin typeface="+mn-lt"/>
                <a:ea typeface="+mn-ea"/>
                <a:sym typeface="Calibri" panose="020F0502020204030204" charset="0"/>
              </a:rPr>
              <a:t>Sun Microsystems</a:t>
            </a:r>
            <a:r>
              <a:rPr lang="zh-CN" altLang="en-US" sz="2800" kern="0" dirty="0">
                <a:latin typeface="+mn-lt"/>
                <a:ea typeface="+mn-ea"/>
                <a:sym typeface="Calibri" panose="020F0502020204030204" charset="0"/>
              </a:rPr>
              <a:t>于</a:t>
            </a:r>
            <a:r>
              <a:rPr lang="en-US" altLang="zh-CN" sz="2800" kern="0" dirty="0">
                <a:latin typeface="+mn-lt"/>
                <a:ea typeface="+mn-ea"/>
                <a:sym typeface="Calibri" panose="020F0502020204030204" charset="0"/>
              </a:rPr>
              <a:t>1995</a:t>
            </a:r>
            <a:r>
              <a:rPr lang="zh-CN" altLang="en-US" sz="2800" kern="0" dirty="0">
                <a:latin typeface="+mn-lt"/>
                <a:ea typeface="+mn-ea"/>
                <a:sym typeface="Calibri" panose="020F0502020204030204" charset="0"/>
              </a:rPr>
              <a:t>年推出的高级编程语言。</a:t>
            </a:r>
            <a:endParaRPr lang="en-US" altLang="zh-CN" sz="28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800" kern="0" dirty="0">
                <a:latin typeface="+mn-lt"/>
                <a:ea typeface="+mn-ea"/>
                <a:sym typeface="Calibri" panose="020F0502020204030204" charset="0"/>
              </a:rPr>
              <a:t>目前已经被甲骨文（</a:t>
            </a:r>
            <a:r>
              <a:rPr lang="en-US" altLang="zh-CN" sz="2800" kern="0" dirty="0">
                <a:latin typeface="+mn-lt"/>
                <a:ea typeface="+mn-ea"/>
                <a:sym typeface="Calibri" panose="020F0502020204030204" charset="0"/>
              </a:rPr>
              <a:t>oracle</a:t>
            </a:r>
            <a:r>
              <a:rPr lang="zh-CN" altLang="en-US" sz="2800" kern="0" dirty="0">
                <a:latin typeface="+mn-lt"/>
                <a:ea typeface="+mn-ea"/>
                <a:sym typeface="Calibri" panose="020F0502020204030204" charset="0"/>
              </a:rPr>
              <a:t>）收购。</a:t>
            </a: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Wingdings" panose="05000000000000000000" pitchFamily="2" charset="2"/>
              <a:buNone/>
              <a:defRPr/>
            </a:pP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</p:txBody>
      </p:sp>
      <p:pic>
        <p:nvPicPr>
          <p:cNvPr id="6" name="Picture 13" descr="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300" y="3684588"/>
            <a:ext cx="731838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Java之父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2438" y="3459163"/>
            <a:ext cx="14922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035550" y="5282883"/>
            <a:ext cx="27736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zh-CN"/>
              <a:t>JAVA</a:t>
            </a:r>
            <a:r>
              <a:rPr lang="zh-CN" altLang="en-US"/>
              <a:t>之父：</a:t>
            </a:r>
            <a:r>
              <a:rPr lang="en-US" altLang="zh-CN"/>
              <a:t>James Gosling</a:t>
            </a:r>
            <a:endParaRPr lang="zh-CN" altLang="en-US"/>
          </a:p>
        </p:txBody>
      </p:sp>
      <p:sp>
        <p:nvSpPr>
          <p:cNvPr id="2" name="TextBox 4"/>
          <p:cNvSpPr txBox="1"/>
          <p:nvPr/>
        </p:nvSpPr>
        <p:spPr>
          <a:xfrm>
            <a:off x="698500" y="800100"/>
            <a:ext cx="1003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/>
              <a:t>JAVA</a:t>
            </a:r>
            <a:endParaRPr lang="en-US" altLang="zh-CN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3" descr="无标题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6620" y="2154555"/>
            <a:ext cx="7628255" cy="258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9465628" y="3139440"/>
            <a:ext cx="116522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/>
              <a:t>2021</a:t>
            </a:r>
            <a:r>
              <a:rPr lang="zh-CN" altLang="en-US"/>
              <a:t>年</a:t>
            </a:r>
            <a:endParaRPr lang="en-US" altLang="zh-CN"/>
          </a:p>
          <a:p>
            <a:r>
              <a:rPr lang="en-US" altLang="zh-CN"/>
              <a:t>JAVA17</a:t>
            </a:r>
            <a:endParaRPr lang="zh-CN" altLang="en-US"/>
          </a:p>
        </p:txBody>
      </p:sp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524558" y="3277870"/>
            <a:ext cx="116522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" name="TextBox 4"/>
          <p:cNvSpPr txBox="1"/>
          <p:nvPr/>
        </p:nvSpPr>
        <p:spPr>
          <a:xfrm>
            <a:off x="698500" y="800100"/>
            <a:ext cx="18199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/>
              <a:t>JAVA</a:t>
            </a:r>
            <a:r>
              <a:rPr lang="zh-CN" altLang="en-US" sz="3200" b="1" dirty="0" smtClean="0"/>
              <a:t>诞生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23913" y="1519555"/>
            <a:ext cx="7704137" cy="4525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p>
            <a:pPr marL="342900" indent="-342900" eaLnBrk="0" hangingPunct="0">
              <a:spcBef>
                <a:spcPct val="20000"/>
              </a:spcBef>
              <a:buClr>
                <a:srgbClr val="4BACC6"/>
              </a:buClr>
              <a:buSzPct val="100000"/>
              <a:defRPr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桌面应用   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1143000" lvl="2" indent="-228600" eaLnBrk="0" hangingPunct="0">
              <a:spcBef>
                <a:spcPct val="20000"/>
              </a:spcBef>
              <a:buClr>
                <a:srgbClr val="4BACC6"/>
              </a:buClr>
              <a:buSzPct val="100000"/>
              <a:defRPr/>
            </a:pPr>
            <a:r>
              <a:rPr lang="zh-CN" altLang="en-US" sz="2000" dirty="0">
                <a:latin typeface="+mn-lt"/>
                <a:ea typeface="+mn-ea"/>
              </a:rPr>
              <a:t>银行软件、商场结算软件</a:t>
            </a:r>
            <a:endParaRPr lang="zh-CN" altLang="en-US" sz="2000" dirty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Clr>
                <a:srgbClr val="4BACC6"/>
              </a:buClr>
              <a:buSzPct val="100000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web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程序 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1143000" lvl="2" indent="-228600" eaLnBrk="0" hangingPunct="0">
              <a:spcBef>
                <a:spcPct val="20000"/>
              </a:spcBef>
              <a:buClr>
                <a:srgbClr val="4BACC6"/>
              </a:buClr>
              <a:buSzPct val="100000"/>
              <a:defRPr/>
            </a:pPr>
            <a:r>
              <a:rPr lang="zh-CN" altLang="en-US" sz="2000" dirty="0">
                <a:latin typeface="+mn-lt"/>
                <a:ea typeface="+mn-ea"/>
              </a:rPr>
              <a:t>京东、阿里巴巴、拼多多</a:t>
            </a:r>
            <a:endParaRPr lang="zh-CN" altLang="en-US" sz="2000" dirty="0">
              <a:latin typeface="+mn-lt"/>
              <a:ea typeface="+mn-ea"/>
            </a:endParaRPr>
          </a:p>
          <a:p>
            <a:pPr marL="342900" lvl="0" indent="-342900" eaLnBrk="0" hangingPunct="0">
              <a:spcBef>
                <a:spcPct val="20000"/>
              </a:spcBef>
              <a:buClr>
                <a:srgbClr val="4BACC6"/>
              </a:buClr>
              <a:buSzPct val="100000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</a:rPr>
              <a:t>3.</a:t>
            </a:r>
            <a:r>
              <a:rPr lang="zh-CN" altLang="en-US" sz="2400" dirty="0">
                <a:latin typeface="+mn-lt"/>
                <a:ea typeface="+mn-ea"/>
              </a:rPr>
              <a:t>安卓程序</a:t>
            </a:r>
            <a:endParaRPr lang="en-US" altLang="zh-CN" sz="2400" dirty="0">
              <a:latin typeface="+mn-lt"/>
              <a:ea typeface="+mn-ea"/>
            </a:endParaRPr>
          </a:p>
          <a:p>
            <a:pPr marL="1200150" lvl="2" indent="-285750"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endParaRPr lang="en-US" altLang="zh-CN" sz="2400" b="1" dirty="0">
              <a:latin typeface="+mn-lt"/>
              <a:ea typeface="+mn-ea"/>
            </a:endParaRP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endParaRPr lang="zh-CN" altLang="en-US" sz="2400" b="1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/>
            </a:pPr>
            <a:endParaRPr lang="zh-CN" altLang="en-US" sz="2400" b="1" dirty="0">
              <a:ea typeface="黑体" panose="02010609060101010101" charset="-122"/>
            </a:endParaRPr>
          </a:p>
        </p:txBody>
      </p:sp>
      <p:pic>
        <p:nvPicPr>
          <p:cNvPr id="6" name="Picture 7" descr="C:\Users\Administrator\Desktop\37cddb3cb2ca35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048443"/>
            <a:ext cx="4008438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:\Users\Administrator\Desktop\tim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7725" y="3356293"/>
            <a:ext cx="2463800" cy="282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4"/>
          <p:cNvSpPr txBox="1"/>
          <p:nvPr/>
        </p:nvSpPr>
        <p:spPr>
          <a:xfrm>
            <a:off x="698500" y="800100"/>
            <a:ext cx="38614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/>
              <a:t>JAVA</a:t>
            </a:r>
            <a:r>
              <a:rPr lang="zh-CN" altLang="en-US" sz="3200" b="1" dirty="0" smtClean="0"/>
              <a:t>能开发哪些程序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内容占位符 1"/>
          <p:cNvSpPr txBox="1"/>
          <p:nvPr/>
        </p:nvSpPr>
        <p:spPr>
          <a:xfrm>
            <a:off x="741045" y="1810703"/>
            <a:ext cx="8072438" cy="5256212"/>
          </a:xfrm>
          <a:prstGeom prst="rect">
            <a:avLst/>
          </a:prstGeom>
        </p:spPr>
        <p:txBody>
          <a:bodyPr/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8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编译型</a:t>
            </a:r>
            <a:endParaRPr lang="zh-CN" altLang="en-US" sz="28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en-US" altLang="zh-CN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JAVA</a:t>
            </a:r>
            <a:r>
              <a:rPr lang="zh-CN" altLang="en-US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是一种编译型语言，</a:t>
            </a:r>
            <a:r>
              <a:rPr lang="zh-CN" altLang="en-US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内置编译器。</a:t>
            </a:r>
            <a:endParaRPr lang="zh-CN" altLang="en-US" sz="24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8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跨平台</a:t>
            </a:r>
            <a:endParaRPr lang="zh-CN" altLang="en-US" sz="28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en-US" altLang="zh-CN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JAVA</a:t>
            </a:r>
            <a:r>
              <a:rPr lang="zh-CN" altLang="en-US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程序能在多种系统上运行。</a:t>
            </a:r>
            <a:endParaRPr lang="zh-CN" altLang="en-US" sz="20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8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面向对象</a:t>
            </a:r>
            <a:endParaRPr lang="zh-CN" altLang="en-US" sz="28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en-US" altLang="zh-CN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JAVA</a:t>
            </a:r>
            <a:r>
              <a:rPr lang="zh-CN" altLang="en-US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是一门面向对象的编程语言。</a:t>
            </a:r>
            <a:br>
              <a:rPr lang="en-US" altLang="zh-CN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</a:br>
            <a:r>
              <a:rPr lang="en-US" altLang="zh-CN" sz="20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  </a:t>
            </a:r>
            <a:endParaRPr lang="en-US" altLang="zh-CN" sz="2000" kern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34531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latin typeface="黑体" panose="02010609060101010101" charset="-122"/>
                <a:ea typeface="黑体" panose="02010609060101010101" charset="-122"/>
              </a:rPr>
              <a:t>JAVA</a:t>
            </a:r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语言主要特性</a:t>
            </a:r>
            <a:endParaRPr lang="zh-CN" altLang="en-US" sz="3200" b="1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6" t="69898" r="-2302" b="-3842"/>
          <a:stretch>
            <a:fillRect/>
          </a:stretch>
        </p:blipFill>
        <p:spPr>
          <a:xfrm>
            <a:off x="4741545" y="643890"/>
            <a:ext cx="7173595" cy="64230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Picture 2" descr="效果图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3035" y="1913890"/>
            <a:ext cx="5345113" cy="434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94360" y="1086485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 smtClean="0">
                <a:latin typeface="黑体" panose="02010609060101010101" charset="-122"/>
                <a:ea typeface="黑体" panose="02010609060101010101" charset="-122"/>
              </a:rPr>
              <a:t>跨平台</a:t>
            </a:r>
            <a:endParaRPr lang="zh-CN" sz="3200" b="1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050" name="Picture 2" descr="C:\Users\Administrator\Desktop\PNG\3D场景小人\Virtual Real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7637" y="1479549"/>
            <a:ext cx="6665835" cy="466725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63700" y="2705100"/>
            <a:ext cx="247840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latin typeface="黑体" panose="02010609060101010101" charset="-122"/>
                <a:ea typeface="黑体" panose="02010609060101010101" charset="-122"/>
              </a:rPr>
              <a:t>你好，</a:t>
            </a:r>
            <a:endParaRPr lang="en-US" altLang="zh-CN" sz="6000" b="1" dirty="0" smtClean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6000" b="1" dirty="0" smtClean="0">
                <a:latin typeface="黑体" panose="02010609060101010101" charset="-122"/>
                <a:ea typeface="黑体" panose="02010609060101010101" charset="-122"/>
              </a:rPr>
              <a:t>世界！</a:t>
            </a:r>
            <a:endParaRPr lang="zh-CN" altLang="en-US" sz="60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053" name="Picture 5" descr="C:\Users\Administrator\Desktop\123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3639" y="1816100"/>
            <a:ext cx="2862114" cy="23876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7393" y="1454150"/>
            <a:ext cx="9802812" cy="1198880"/>
          </a:xfrm>
          <a:prstGeom prst="rect">
            <a:avLst/>
          </a:prstGeom>
        </p:spPr>
        <p:txBody>
          <a:bodyPr>
            <a:spAutoFit/>
          </a:bodyPr>
          <a:p>
            <a:pPr>
              <a:defRPr/>
            </a:pPr>
            <a:r>
              <a:rPr lang="en-US" altLang="zh-CN" sz="2400" dirty="0">
                <a:latin typeface="+mn-ea"/>
                <a:ea typeface="+mn-ea"/>
              </a:rPr>
              <a:t>JAVA</a:t>
            </a:r>
            <a:r>
              <a:rPr lang="zh-CN" altLang="en-US" sz="2400" dirty="0">
                <a:latin typeface="+mn-ea"/>
                <a:ea typeface="+mn-ea"/>
              </a:rPr>
              <a:t>作为综合实力世界第一语言，涵盖金融，电商，制造等多个行业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1378" y="5570855"/>
            <a:ext cx="3714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/>
              <a:t>*</a:t>
            </a:r>
            <a:r>
              <a:rPr lang="zh-CN" altLang="en-US"/>
              <a:t>来自职友集相关数据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" y="2336165"/>
            <a:ext cx="5859145" cy="2783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395" y="2081530"/>
            <a:ext cx="4029075" cy="30384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1.4 </a:t>
            </a:r>
            <a:r>
              <a:rPr 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在</a:t>
            </a: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Win10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中安装</a:t>
            </a: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JDK</a:t>
            </a:r>
            <a:endParaRPr lang="en-US" altLang="zh-CN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第一章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初识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JAVA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98500" y="2006600"/>
            <a:ext cx="9434513" cy="47078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 sz="2400" b="1" dirty="0" err="1">
                <a:sym typeface="+mn-ea"/>
              </a:rPr>
              <a:t>JDK</a:t>
            </a: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是</a:t>
            </a:r>
            <a:r>
              <a:rPr lang="en-US" altLang="zh-CN" sz="2400" dirty="0">
                <a:sym typeface="+mn-ea"/>
              </a:rPr>
              <a:t>java development kit</a:t>
            </a:r>
            <a:r>
              <a:rPr lang="zh-CN" altLang="en-US" sz="2400" dirty="0">
                <a:sym typeface="+mn-ea"/>
              </a:rPr>
              <a:t>，</a:t>
            </a:r>
            <a:endParaRPr lang="zh-CN" altLang="en-US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是</a:t>
            </a:r>
            <a:r>
              <a:rPr lang="en-US" altLang="zh-CN" sz="2400" dirty="0">
                <a:sym typeface="+mn-ea"/>
              </a:rPr>
              <a:t>JAVA</a:t>
            </a:r>
            <a:r>
              <a:rPr lang="zh-CN" altLang="en-US" sz="2400" dirty="0">
                <a:sym typeface="+mn-ea"/>
              </a:rPr>
              <a:t>的开发工具包。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  <a:p>
            <a:r>
              <a:rPr lang="en-US" altLang="zh-CN" sz="2000" dirty="0">
                <a:sym typeface="+mn-ea"/>
              </a:rPr>
              <a:t>JDK</a:t>
            </a:r>
            <a:r>
              <a:rPr lang="zh-CN" altLang="en-US" sz="2000" dirty="0">
                <a:sym typeface="+mn-ea"/>
              </a:rPr>
              <a:t>包含各种类库和工具。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>
              <a:sym typeface="+mn-ea"/>
            </a:endParaRPr>
          </a:p>
          <a:p>
            <a:r>
              <a:rPr lang="en-US" altLang="zh-CN" sz="2400" b="1" dirty="0" err="1"/>
              <a:t>JRE</a:t>
            </a:r>
            <a:r>
              <a:rPr lang="en-US" altLang="zh-CN" sz="2400" dirty="0"/>
              <a:t> </a:t>
            </a:r>
            <a:r>
              <a:rPr lang="zh-CN" altLang="en-US" sz="2400" dirty="0"/>
              <a:t>是</a:t>
            </a:r>
            <a:r>
              <a:rPr lang="en-US" altLang="zh-CN" sz="2400" dirty="0"/>
              <a:t>java runtime environment,</a:t>
            </a:r>
            <a:endParaRPr lang="en-US" altLang="zh-CN" sz="2400" dirty="0"/>
          </a:p>
          <a:p>
            <a:r>
              <a:rPr lang="zh-CN" altLang="en-US" sz="2400" dirty="0"/>
              <a:t>是</a:t>
            </a:r>
            <a:r>
              <a:rPr lang="en-US" altLang="zh-CN" sz="2400" dirty="0"/>
              <a:t>java</a:t>
            </a:r>
            <a:r>
              <a:rPr lang="zh-CN" altLang="en-US" sz="2400" dirty="0"/>
              <a:t>程序的运行环境</a:t>
            </a:r>
            <a:r>
              <a:rPr lang="zh-CN" altLang="en-US" sz="2400" dirty="0" smtClean="0"/>
              <a:t>。</a:t>
            </a:r>
            <a:endParaRPr lang="zh-CN" altLang="en-US" sz="2400" dirty="0" smtClean="0"/>
          </a:p>
          <a:p>
            <a:endParaRPr lang="en-US" altLang="zh-CN" sz="2000" dirty="0" smtClean="0"/>
          </a:p>
          <a:p>
            <a:r>
              <a:rPr lang="zh-CN" altLang="en-US" sz="2000" dirty="0">
                <a:sym typeface="+mn-ea"/>
              </a:rPr>
              <a:t>我们只需要下载</a:t>
            </a:r>
            <a:r>
              <a:rPr lang="en-US" altLang="zh-CN" sz="2000" dirty="0">
                <a:sym typeface="+mn-ea"/>
              </a:rPr>
              <a:t>JDK</a:t>
            </a:r>
            <a:r>
              <a:rPr lang="zh-CN" altLang="en-US" sz="2000" dirty="0">
                <a:sym typeface="+mn-ea"/>
              </a:rPr>
              <a:t>，其中</a:t>
            </a:r>
            <a:r>
              <a:rPr lang="zh-CN" altLang="en-US" sz="2000" b="1" dirty="0">
                <a:sym typeface="+mn-ea"/>
              </a:rPr>
              <a:t>自动集成了</a:t>
            </a:r>
            <a:r>
              <a:rPr lang="en-US" altLang="zh-CN" sz="2000" b="1" dirty="0">
                <a:sym typeface="+mn-ea"/>
              </a:rPr>
              <a:t>JRE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>
              <a:sym typeface="+mn-ea"/>
            </a:endParaRPr>
          </a:p>
          <a:p>
            <a:endParaRPr lang="en-US" altLang="zh-CN" sz="2000" dirty="0" smtClean="0"/>
          </a:p>
          <a:p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 </a:t>
            </a:r>
            <a:endParaRPr lang="zh-CN" altLang="en-US" sz="2000" dirty="0"/>
          </a:p>
        </p:txBody>
      </p:sp>
      <p:sp>
        <p:nvSpPr>
          <p:cNvPr id="3" name="TextBox 4"/>
          <p:cNvSpPr txBox="1"/>
          <p:nvPr/>
        </p:nvSpPr>
        <p:spPr>
          <a:xfrm>
            <a:off x="698500" y="786765"/>
            <a:ext cx="19145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/>
              <a:t>JDK</a:t>
            </a:r>
            <a:r>
              <a:rPr lang="zh-CN" altLang="en-US" sz="3200" b="1" dirty="0" smtClean="0"/>
              <a:t>和</a:t>
            </a:r>
            <a:r>
              <a:rPr lang="en-US" altLang="zh-CN" sz="3200" b="1" dirty="0" smtClean="0"/>
              <a:t>JRE</a:t>
            </a:r>
            <a:endParaRPr lang="en-US" altLang="zh-CN" sz="32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375481" y="1697325"/>
            <a:ext cx="3757965" cy="38062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内容占位符 1"/>
          <p:cNvSpPr txBox="1"/>
          <p:nvPr/>
        </p:nvSpPr>
        <p:spPr>
          <a:xfrm>
            <a:off x="698500" y="2166303"/>
            <a:ext cx="8072438" cy="5256212"/>
          </a:xfrm>
          <a:prstGeom prst="rect">
            <a:avLst/>
          </a:prstGeom>
        </p:spPr>
        <p:txBody>
          <a:bodyPr/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在</a:t>
            </a:r>
            <a:r>
              <a:rPr lang="en-US" altLang="zh-CN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Oracle</a:t>
            </a: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官网中即可下载</a:t>
            </a:r>
            <a:r>
              <a:rPr lang="en-US" altLang="zh-CN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JDK</a:t>
            </a:r>
            <a:r>
              <a:rPr lang="zh-CN" altLang="en-US" sz="2400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安装包；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链接参考：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solidFill>
                  <a:schemeClr val="accent1"/>
                </a:solidFill>
                <a:latin typeface="+mn-lt"/>
                <a:ea typeface="+mn-ea"/>
                <a:sym typeface="Calibri" panose="020F0502020204030204" charset="0"/>
              </a:rPr>
              <a:t>https://www.oracle.com/java/</a:t>
            </a:r>
            <a:r>
              <a:rPr lang="en-US" altLang="zh-CN" sz="2000" kern="0" dirty="0">
                <a:solidFill>
                  <a:schemeClr val="accent1"/>
                </a:solidFill>
                <a:latin typeface="+mn-lt"/>
                <a:ea typeface="+mn-ea"/>
                <a:sym typeface="Calibri" panose="020F0502020204030204" charset="0"/>
              </a:rPr>
              <a:t>  </a:t>
            </a:r>
            <a:endParaRPr lang="en-US" altLang="zh-CN" sz="2000" kern="0" dirty="0">
              <a:latin typeface="+mn-lt"/>
              <a:ea typeface="+mn-ea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  <a:t>JDK17</a:t>
            </a:r>
            <a:r>
              <a:rPr lang="zh-CN" altLang="en-US" sz="2000" b="1" kern="0" dirty="0">
                <a:latin typeface="+mn-lt"/>
                <a:ea typeface="+mn-ea"/>
                <a:sym typeface="Calibri" panose="020F0502020204030204" charset="0"/>
              </a:rPr>
              <a:t>不需要配置环境变量</a:t>
            </a:r>
            <a:r>
              <a:rPr lang="zh-CN" altLang="en-US" sz="2000" kern="0" dirty="0">
                <a:latin typeface="+mn-lt"/>
                <a:ea typeface="+mn-ea"/>
                <a:sym typeface="Calibri" panose="020F0502020204030204" charset="0"/>
              </a:rPr>
              <a:t>。</a:t>
            </a:r>
            <a:endParaRPr lang="zh-CN" altLang="en-US" sz="2000" kern="0" dirty="0">
              <a:latin typeface="+mn-lt"/>
              <a:ea typeface="+mn-ea"/>
              <a:sym typeface="Calibri" panose="020F0502020204030204" charset="0"/>
            </a:endParaRPr>
          </a:p>
          <a:p>
            <a:pPr marL="514350" indent="-514350" eaLnBrk="0" hangingPunct="0">
              <a:lnSpc>
                <a:spcPct val="150000"/>
              </a:lnSpc>
              <a:spcBef>
                <a:spcPts val="990"/>
              </a:spcBef>
              <a:defRPr/>
            </a:pPr>
            <a:endParaRPr lang="zh-CN" altLang="en-US" sz="2000" kern="0" dirty="0">
              <a:latin typeface="+mn-lt"/>
              <a:ea typeface="+mn-ea"/>
              <a:sym typeface="Calibri" panose="020F050202020403020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698500" y="786765"/>
            <a:ext cx="1614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下载</a:t>
            </a:r>
            <a:r>
              <a:rPr lang="en-US" altLang="zh-CN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JDK</a:t>
            </a:r>
            <a:endParaRPr lang="en-US" altLang="zh-CN" sz="32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8942" y="1941195"/>
            <a:ext cx="4304810" cy="36957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997585"/>
            <a:ext cx="10172700" cy="48863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34708" y="5883910"/>
            <a:ext cx="3714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/>
              <a:t>* </a:t>
            </a:r>
            <a:r>
              <a:rPr lang="zh-CN" altLang="en-US"/>
              <a:t>请选择</a:t>
            </a:r>
            <a:r>
              <a:rPr lang="en-US" altLang="zh-CN"/>
              <a:t>windows exe</a:t>
            </a:r>
            <a:r>
              <a:rPr lang="zh-CN" altLang="en-US"/>
              <a:t>版本</a:t>
            </a: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1.5 </a:t>
            </a:r>
            <a:r>
              <a:rPr 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第一个</a:t>
            </a: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JAVA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程序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第一章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初识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JAVA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5" name="内容占位符 4"/>
          <p:cNvGraphicFramePr/>
          <p:nvPr/>
        </p:nvGraphicFramePr>
        <p:xfrm>
          <a:off x="1928793" y="2357429"/>
          <a:ext cx="6837835" cy="3172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4"/>
          <p:cNvSpPr txBox="1"/>
          <p:nvPr/>
        </p:nvSpPr>
        <p:spPr>
          <a:xfrm>
            <a:off x="698500" y="786765"/>
            <a:ext cx="48088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 smtClean="0"/>
              <a:t>使用记事本编写</a:t>
            </a:r>
            <a:r>
              <a:rPr lang="en-US" altLang="zh-CN" sz="3200" b="1" dirty="0" smtClean="0"/>
              <a:t>JAVA</a:t>
            </a:r>
            <a:r>
              <a:rPr lang="zh-CN" altLang="en-US" sz="3200" b="1" dirty="0" smtClean="0"/>
              <a:t>程序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724660" y="1370013"/>
            <a:ext cx="8072438" cy="5256212"/>
          </a:xfrm>
          <a:prstGeom prst="rect">
            <a:avLst/>
          </a:prstGeom>
          <a:noFill/>
        </p:spPr>
        <p:txBody>
          <a:bodyPr/>
          <a:p>
            <a:pPr marL="533400" indent="-533400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</p:txBody>
      </p:sp>
      <p:pic>
        <p:nvPicPr>
          <p:cNvPr id="16" name="Picture 4" descr="程序开发过程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9208" y="3983355"/>
            <a:ext cx="890587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utoShape 5"/>
          <p:cNvSpPr>
            <a:spLocks noChangeArrowheads="1"/>
          </p:cNvSpPr>
          <p:nvPr/>
        </p:nvSpPr>
        <p:spPr bwMode="gray">
          <a:xfrm>
            <a:off x="1822133" y="2467293"/>
            <a:ext cx="2160587" cy="6477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1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、编写源程序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gray">
          <a:xfrm>
            <a:off x="4537710" y="2472690"/>
            <a:ext cx="2389505" cy="6477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2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、</a:t>
            </a:r>
            <a:r>
              <a:rPr lang="en-US" altLang="zh-CN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javac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命令编译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gray">
          <a:xfrm>
            <a:off x="7375208" y="2467293"/>
            <a:ext cx="2160587" cy="6477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3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、</a:t>
            </a:r>
            <a:r>
              <a:rPr lang="en-US" altLang="zh-CN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java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命令运行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16200000" flipH="1">
            <a:off x="2482147" y="3441668"/>
            <a:ext cx="642945" cy="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8" idx="2"/>
          </p:cNvCxnSpPr>
          <p:nvPr/>
        </p:nvCxnSpPr>
        <p:spPr>
          <a:xfrm rot="5400000">
            <a:off x="5400398" y="3434903"/>
            <a:ext cx="647402" cy="1796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9" idx="2"/>
          </p:cNvCxnSpPr>
          <p:nvPr/>
        </p:nvCxnSpPr>
        <p:spPr>
          <a:xfrm rot="5400000">
            <a:off x="8127735" y="3434590"/>
            <a:ext cx="647400" cy="843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4"/>
          <p:cNvSpPr txBox="1"/>
          <p:nvPr/>
        </p:nvSpPr>
        <p:spPr>
          <a:xfrm>
            <a:off x="698500" y="786765"/>
            <a:ext cx="35896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/>
              <a:t>JAVA</a:t>
            </a:r>
            <a:r>
              <a:rPr lang="zh-CN" altLang="en-US" sz="3200" b="1" dirty="0" smtClean="0"/>
              <a:t>程序运行过程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114550" y="2389505"/>
            <a:ext cx="6984365" cy="2421890"/>
          </a:xfrm>
          <a:prstGeom prst="roundRect">
            <a:avLst>
              <a:gd name="adj" fmla="val 2711"/>
            </a:avLst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public class </a:t>
            </a:r>
            <a:r>
              <a:rPr lang="en-US" altLang="zh-CN" sz="2000" b="1" dirty="0" err="1">
                <a:solidFill>
                  <a:schemeClr val="accent1"/>
                </a:solidFill>
                <a:ea typeface="宋体" panose="02010600030101010101" pitchFamily="2" charset="-122"/>
              </a:rPr>
              <a:t>Hello</a:t>
            </a:r>
            <a:r>
              <a:rPr lang="en-US" altLang="zh-CN" sz="2000" b="1" dirty="0">
                <a:solidFill>
                  <a:srgbClr val="C00000"/>
                </a:solidFill>
                <a:ea typeface="宋体" panose="02010600030101010101" pitchFamily="2" charset="-122"/>
              </a:rPr>
              <a:t>{</a:t>
            </a:r>
            <a:endParaRPr lang="en-US" altLang="zh-CN" sz="200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public static void </a:t>
            </a:r>
            <a:r>
              <a:rPr lang="en-US" altLang="zh-CN" sz="2000" b="1" dirty="0">
                <a:solidFill>
                  <a:schemeClr val="accent1"/>
                </a:solidFill>
                <a:ea typeface="宋体" panose="02010600030101010101" pitchFamily="2" charset="-122"/>
              </a:rPr>
              <a:t>main</a:t>
            </a: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(String[ ] </a:t>
            </a:r>
            <a:r>
              <a:rPr lang="en-US" altLang="zh-CN" sz="200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args</a:t>
            </a: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) 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ea typeface="宋体" panose="02010600030101010101" pitchFamily="2" charset="-122"/>
              </a:rPr>
              <a:t> {</a:t>
            </a:r>
            <a:endParaRPr lang="en-US" altLang="zh-CN" sz="200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    </a:t>
            </a:r>
            <a:r>
              <a:rPr lang="en-US" altLang="zh-CN" sz="2000" b="1" dirty="0" err="1">
                <a:solidFill>
                  <a:schemeClr val="accent1"/>
                </a:solidFill>
                <a:ea typeface="宋体" panose="02010600030101010101" pitchFamily="2" charset="-122"/>
              </a:rPr>
              <a:t>System.out.println</a:t>
            </a: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"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ea typeface="宋体" panose="02010600030101010101" pitchFamily="2" charset="-122"/>
              </a:rPr>
              <a:t>Hello  World!!!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"</a:t>
            </a: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);</a:t>
            </a:r>
            <a:endParaRPr lang="en-US" altLang="zh-CN" sz="200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ea typeface="宋体" panose="02010600030101010101" pitchFamily="2" charset="-122"/>
              </a:rPr>
              <a:t>}</a:t>
            </a:r>
            <a:endParaRPr lang="en-US" altLang="zh-CN" sz="200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2000" b="1" dirty="0">
                <a:solidFill>
                  <a:srgbClr val="C00000"/>
                </a:solidFill>
                <a:ea typeface="宋体" panose="02010600030101010101" pitchFamily="2" charset="-122"/>
              </a:rPr>
              <a:t>}</a:t>
            </a:r>
            <a:endParaRPr lang="en-US" altLang="zh-CN" sz="2000" b="1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 rot="5400000">
            <a:off x="5454334" y="-572681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3" name="图片 2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57014" y="-74453"/>
            <a:ext cx="1529075" cy="455390"/>
          </a:xfrm>
          <a:prstGeom prst="rect">
            <a:avLst/>
          </a:prstGeom>
        </p:spPr>
      </p:pic>
      <p:sp>
        <p:nvSpPr>
          <p:cNvPr id="4" name="1"/>
          <p:cNvSpPr txBox="1"/>
          <p:nvPr/>
        </p:nvSpPr>
        <p:spPr>
          <a:xfrm flipH="1">
            <a:off x="525934" y="-34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72285" y="1729105"/>
            <a:ext cx="305625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类名：和文件名一致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33440" y="5011420"/>
            <a:ext cx="305625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控制台打印具体内容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69440" y="5011420"/>
            <a:ext cx="3056255" cy="82994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括号：标明代码层级关系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42660" y="1359535"/>
            <a:ext cx="3056255" cy="82994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方法名：具体的执行内容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786765"/>
            <a:ext cx="31832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 smtClean="0"/>
              <a:t>第一个</a:t>
            </a:r>
            <a:r>
              <a:rPr lang="en-US" altLang="zh-CN" sz="3200" b="1" dirty="0" smtClean="0"/>
              <a:t>JAVA</a:t>
            </a:r>
            <a:r>
              <a:rPr lang="zh-CN" altLang="en-US" sz="3200" b="1" dirty="0" smtClean="0"/>
              <a:t>程序</a:t>
            </a:r>
            <a:endParaRPr lang="zh-CN" altLang="en-US" sz="3200" b="1" dirty="0" smtClean="0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4242435" y="2293620"/>
            <a:ext cx="344805" cy="29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165215" y="2253615"/>
            <a:ext cx="662940" cy="822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478405" y="4614545"/>
            <a:ext cx="278765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165215" y="4123690"/>
            <a:ext cx="622935" cy="80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 rot="5400000">
            <a:off x="5454334" y="-572681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3" name="图片 2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57014" y="-74453"/>
            <a:ext cx="1529075" cy="455390"/>
          </a:xfrm>
          <a:prstGeom prst="rect">
            <a:avLst/>
          </a:prstGeom>
        </p:spPr>
      </p:pic>
      <p:sp>
        <p:nvSpPr>
          <p:cNvPr id="4" name="1"/>
          <p:cNvSpPr txBox="1"/>
          <p:nvPr/>
        </p:nvSpPr>
        <p:spPr>
          <a:xfrm flipH="1">
            <a:off x="525934" y="-34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7235" y="4156075"/>
            <a:ext cx="75349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类名与文件名完全一样，首字母大写；</a:t>
            </a:r>
            <a:endParaRPr lang="en-US" altLang="zh-CN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en-US" altLang="zh-CN" dirty="0" err="1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System.out.println</a:t>
            </a: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()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从控制台输出信息，</a:t>
            </a:r>
            <a:endParaRPr lang="zh-CN" altLang="en-US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S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大写，</a:t>
            </a: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java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严格区分大小写；</a:t>
            </a:r>
            <a:endParaRPr lang="zh-CN" altLang="en-US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不要遗漏任何代码和符号；</a:t>
            </a:r>
            <a:endParaRPr lang="en-US" altLang="zh-CN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括号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一一对应，缺一不可，注意格式整齐；</a:t>
            </a:r>
            <a:endParaRPr lang="zh-CN" altLang="en-US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除了打印内容，其他部分全部为英文状态，包括符号。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554605" y="1668145"/>
            <a:ext cx="6440170" cy="2190115"/>
          </a:xfrm>
          <a:prstGeom prst="roundRect">
            <a:avLst>
              <a:gd name="adj" fmla="val 2711"/>
            </a:avLst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public class </a:t>
            </a:r>
            <a:r>
              <a:rPr lang="en-US" altLang="zh-CN" b="1" dirty="0" err="1">
                <a:solidFill>
                  <a:schemeClr val="accent1"/>
                </a:solidFill>
                <a:ea typeface="宋体" panose="02010600030101010101" pitchFamily="2" charset="-122"/>
              </a:rPr>
              <a:t>HelloWorld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public static void 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</a:rPr>
              <a:t>main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(String[ ]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args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)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ea typeface="宋体" panose="02010600030101010101" pitchFamily="2" charset="-122"/>
              </a:rPr>
              <a:t>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    </a:t>
            </a:r>
            <a:r>
              <a:rPr lang="en-US" altLang="zh-CN" b="1" dirty="0" err="1">
                <a:solidFill>
                  <a:schemeClr val="accent1"/>
                </a:solidFill>
                <a:ea typeface="宋体" panose="02010600030101010101" pitchFamily="2" charset="-122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"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ea typeface="宋体" panose="02010600030101010101" pitchFamily="2" charset="-122"/>
              </a:rPr>
              <a:t>Hello  World!!!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"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ea typeface="宋体" panose="02010600030101010101" pitchFamily="2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}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786765"/>
            <a:ext cx="31832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 smtClean="0"/>
              <a:t>第一个</a:t>
            </a:r>
            <a:r>
              <a:rPr lang="en-US" altLang="zh-CN" sz="3200" b="1" dirty="0" smtClean="0"/>
              <a:t>JAVA</a:t>
            </a:r>
            <a:r>
              <a:rPr lang="zh-CN" altLang="en-US" sz="3200" b="1" dirty="0" smtClean="0"/>
              <a:t>程序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85" y="1153160"/>
            <a:ext cx="7519670" cy="39204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2285" y="5370195"/>
            <a:ext cx="589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* 2019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版《Java编程入门视频教程》，学习人数破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36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90" y="3890645"/>
            <a:ext cx="5944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1.6 </a:t>
            </a:r>
            <a:r>
              <a:rPr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使用eclipse开发程序</a:t>
            </a:r>
            <a:endParaRPr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第一章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初识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JAVA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48983" y="1476693"/>
            <a:ext cx="8072437" cy="5256212"/>
          </a:xfrm>
          <a:prstGeom prst="rect">
            <a:avLst/>
          </a:prstGeom>
        </p:spPr>
        <p:txBody>
          <a:bodyPr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en-US" altLang="zh-CN" sz="2800" kern="0" dirty="0" smtClean="0"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kern="0" dirty="0" smtClean="0">
                <a:latin typeface="+mn-lt"/>
                <a:ea typeface="+mn-ea"/>
                <a:sym typeface="Calibri" panose="020F0502020204030204" charset="0"/>
              </a:rPr>
              <a:t>将程序</a:t>
            </a:r>
            <a:r>
              <a:rPr lang="zh-CN" altLang="en-US" sz="2400" b="1" kern="0" dirty="0" smtClean="0">
                <a:latin typeface="+mn-lt"/>
                <a:ea typeface="+mn-ea"/>
                <a:sym typeface="Calibri" panose="020F0502020204030204" charset="0"/>
              </a:rPr>
              <a:t>开发环境</a:t>
            </a:r>
            <a:r>
              <a:rPr lang="zh-CN" altLang="en-US" sz="2400" kern="0" dirty="0" smtClean="0">
                <a:latin typeface="+mn-lt"/>
                <a:ea typeface="+mn-ea"/>
                <a:sym typeface="Calibri" panose="020F0502020204030204" charset="0"/>
              </a:rPr>
              <a:t>和</a:t>
            </a:r>
            <a:r>
              <a:rPr lang="zh-CN" altLang="en-US" sz="2400" b="1" kern="0" dirty="0" smtClean="0">
                <a:latin typeface="+mn-lt"/>
                <a:ea typeface="+mn-ea"/>
                <a:sym typeface="Calibri" panose="020F0502020204030204" charset="0"/>
              </a:rPr>
              <a:t>程序调试环境</a:t>
            </a:r>
            <a:r>
              <a:rPr lang="zh-CN" altLang="en-US" sz="2400" kern="0" dirty="0" smtClean="0">
                <a:latin typeface="+mn-lt"/>
                <a:ea typeface="+mn-ea"/>
                <a:sym typeface="Calibri" panose="020F0502020204030204" charset="0"/>
              </a:rPr>
              <a:t>集合在一起，方便程序员</a:t>
            </a:r>
            <a:endParaRPr lang="zh-CN" altLang="en-US" sz="2400" kern="0" dirty="0" smtClean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kern="0" dirty="0" smtClean="0">
                <a:latin typeface="+mn-lt"/>
                <a:ea typeface="+mn-ea"/>
                <a:sym typeface="Calibri" panose="020F0502020204030204" charset="0"/>
              </a:rPr>
              <a:t>开发软件。</a:t>
            </a:r>
            <a:endParaRPr lang="zh-CN" altLang="en-US" sz="2400" kern="0" dirty="0" smtClean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kern="0" dirty="0" err="1" smtClean="0">
                <a:latin typeface="+mn-lt"/>
                <a:ea typeface="+mn-ea"/>
                <a:sym typeface="Calibri" panose="020F0502020204030204" charset="0"/>
              </a:rPr>
              <a:t>Eclipse</a:t>
            </a:r>
            <a:r>
              <a:rPr lang="zh-CN" altLang="en-US" sz="2400" kern="0" dirty="0" err="1" smtClean="0">
                <a:latin typeface="+mn-lt"/>
                <a:ea typeface="+mn-ea"/>
                <a:sym typeface="Calibri" panose="020F0502020204030204" charset="0"/>
              </a:rPr>
              <a:t>是最常用的集成开发环境的工具之一。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/>
            </a:pP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</p:txBody>
      </p:sp>
      <p:sp>
        <p:nvSpPr>
          <p:cNvPr id="6" name="右箭头 5"/>
          <p:cNvSpPr>
            <a:spLocks noChangeArrowheads="1"/>
          </p:cNvSpPr>
          <p:nvPr/>
        </p:nvSpPr>
        <p:spPr bwMode="auto">
          <a:xfrm>
            <a:off x="3462973" y="4935220"/>
            <a:ext cx="357187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algn="ctr">
            <a:solidFill>
              <a:schemeClr val="bg1"/>
            </a:solidFill>
            <a:round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</a:effectLst>
        </p:spPr>
        <p:txBody>
          <a:bodyPr anchor="b"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>
            <a:spLocks noChangeArrowheads="1"/>
          </p:cNvSpPr>
          <p:nvPr/>
        </p:nvSpPr>
        <p:spPr bwMode="auto">
          <a:xfrm>
            <a:off x="5248910" y="4935220"/>
            <a:ext cx="357188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algn="ctr">
            <a:solidFill>
              <a:schemeClr val="bg1"/>
            </a:solidFill>
            <a:round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</a:effectLst>
        </p:spPr>
        <p:txBody>
          <a:bodyPr anchor="b"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右箭头 7"/>
          <p:cNvSpPr>
            <a:spLocks noChangeArrowheads="1"/>
          </p:cNvSpPr>
          <p:nvPr/>
        </p:nvSpPr>
        <p:spPr bwMode="auto">
          <a:xfrm>
            <a:off x="7034848" y="4935220"/>
            <a:ext cx="357187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algn="ctr">
            <a:solidFill>
              <a:schemeClr val="bg1"/>
            </a:solidFill>
            <a:round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</a:effectLst>
        </p:spPr>
        <p:txBody>
          <a:bodyPr anchor="b"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1" name="组合 31"/>
          <p:cNvGrpSpPr/>
          <p:nvPr/>
        </p:nvGrpSpPr>
        <p:grpSpPr bwMode="auto">
          <a:xfrm>
            <a:off x="7248504" y="4435583"/>
            <a:ext cx="1573213" cy="1212850"/>
            <a:chOff x="5572125" y="1857375"/>
            <a:chExt cx="1573213" cy="1212850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2" name="矩形 11"/>
            <p:cNvSpPr/>
            <p:nvPr/>
          </p:nvSpPr>
          <p:spPr bwMode="auto">
            <a:xfrm>
              <a:off x="5684838" y="2100263"/>
              <a:ext cx="1460500" cy="96996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/>
            <a:p>
              <a:pPr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运行</a:t>
              </a:r>
              <a:r>
                <a:rPr lang="en-US" altLang="zh-CN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Java</a:t>
              </a:r>
              <a:endParaRPr lang="en-US" altLang="zh-CN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  <a:p>
              <a:pPr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程序</a:t>
              </a:r>
              <a:endParaRPr lang="zh-CN" altLang="en-US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572125" y="1857375"/>
              <a:ext cx="336550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方正准圆繁体" pitchFamily="2" charset="-122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方正准圆繁体" pitchFamily="2" charset="-122"/>
              </a:endParaRPr>
            </a:p>
          </p:txBody>
        </p:sp>
      </p:grpSp>
      <p:grpSp>
        <p:nvGrpSpPr>
          <p:cNvPr id="14" name="组合 25"/>
          <p:cNvGrpSpPr/>
          <p:nvPr/>
        </p:nvGrpSpPr>
        <p:grpSpPr bwMode="auto">
          <a:xfrm>
            <a:off x="1890692" y="4435583"/>
            <a:ext cx="1571625" cy="1214438"/>
            <a:chOff x="214313" y="1857375"/>
            <a:chExt cx="1571625" cy="1214438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" name="矩形 14"/>
            <p:cNvSpPr/>
            <p:nvPr/>
          </p:nvSpPr>
          <p:spPr bwMode="auto">
            <a:xfrm>
              <a:off x="327025" y="2100263"/>
              <a:ext cx="1458913" cy="971550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/>
            <a:p>
              <a:pPr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创建一个</a:t>
              </a:r>
              <a:r>
                <a:rPr lang="en-US" altLang="zh-CN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Java</a:t>
              </a:r>
              <a:r>
                <a:rPr lang="zh-CN" altLang="en-US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项目</a:t>
              </a:r>
              <a:endParaRPr lang="zh-CN" altLang="en-US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214313" y="1857375"/>
              <a:ext cx="336550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方正准圆繁体" pitchFamily="2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方正准圆繁体" pitchFamily="2" charset="-122"/>
              </a:endParaRPr>
            </a:p>
          </p:txBody>
        </p:sp>
      </p:grpSp>
      <p:grpSp>
        <p:nvGrpSpPr>
          <p:cNvPr id="17" name="组合 29"/>
          <p:cNvGrpSpPr/>
          <p:nvPr/>
        </p:nvGrpSpPr>
        <p:grpSpPr bwMode="auto">
          <a:xfrm>
            <a:off x="3675042" y="4435583"/>
            <a:ext cx="1573212" cy="1212850"/>
            <a:chOff x="1998663" y="1857375"/>
            <a:chExt cx="1573212" cy="1212850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矩形 17"/>
            <p:cNvSpPr/>
            <p:nvPr/>
          </p:nvSpPr>
          <p:spPr bwMode="auto">
            <a:xfrm>
              <a:off x="2111375" y="2100263"/>
              <a:ext cx="1460500" cy="96996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/>
            <a:p>
              <a:pPr>
                <a:defRPr/>
              </a:pPr>
              <a:r>
                <a:rPr lang="zh-CN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编写</a:t>
              </a:r>
              <a:r>
                <a:rPr lang="en-US" altLang="zh-CN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java</a:t>
              </a:r>
              <a:r>
                <a:rPr lang="zh-CN" altLang="en-US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代码</a:t>
              </a:r>
              <a:endParaRPr lang="zh-CN" altLang="en-US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1998663" y="1857375"/>
              <a:ext cx="336550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方正准圆繁体" pitchFamily="2" charset="-122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方正准圆繁体" pitchFamily="2" charset="-122"/>
              </a:endParaRPr>
            </a:p>
          </p:txBody>
        </p:sp>
      </p:grpSp>
      <p:grpSp>
        <p:nvGrpSpPr>
          <p:cNvPr id="20" name="组合 30"/>
          <p:cNvGrpSpPr/>
          <p:nvPr/>
        </p:nvGrpSpPr>
        <p:grpSpPr bwMode="auto">
          <a:xfrm>
            <a:off x="5462567" y="4435583"/>
            <a:ext cx="1571625" cy="1212850"/>
            <a:chOff x="3786188" y="1857375"/>
            <a:chExt cx="1571625" cy="1212850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2" name="矩形 21"/>
            <p:cNvSpPr/>
            <p:nvPr/>
          </p:nvSpPr>
          <p:spPr bwMode="auto">
            <a:xfrm>
              <a:off x="3898900" y="2100263"/>
              <a:ext cx="1458913" cy="96996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/>
            <a:p>
              <a:pPr>
                <a:defRPr/>
              </a:pPr>
              <a:r>
                <a:rPr lang="en-US" altLang="zh-CN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eclipse</a:t>
              </a:r>
              <a:r>
                <a:rPr lang="zh-CN" altLang="en-US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编译</a:t>
              </a:r>
              <a:r>
                <a:rPr lang="en-US" altLang="zh-CN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Java</a:t>
              </a:r>
              <a:r>
                <a:rPr lang="zh-CN" altLang="en-US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程序</a:t>
              </a:r>
              <a:endParaRPr lang="zh-CN" altLang="en-US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3786188" y="1857375"/>
              <a:ext cx="336550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方正准圆繁体" pitchFamily="2" charset="-122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方正准圆繁体" pitchFamily="2" charset="-122"/>
              </a:endParaRPr>
            </a:p>
          </p:txBody>
        </p:sp>
      </p:grpSp>
      <p:sp>
        <p:nvSpPr>
          <p:cNvPr id="3" name="TextBox 4"/>
          <p:cNvSpPr txBox="1"/>
          <p:nvPr/>
        </p:nvSpPr>
        <p:spPr>
          <a:xfrm>
            <a:off x="698500" y="786765"/>
            <a:ext cx="4043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kern="0" dirty="0">
                <a:sym typeface="Calibri" panose="020F0502020204030204" charset="0"/>
              </a:rPr>
              <a:t>集成开发环境（</a:t>
            </a:r>
            <a:r>
              <a:rPr lang="en-US" altLang="zh-CN" sz="3200" kern="0" dirty="0" smtClean="0">
                <a:sym typeface="Calibri" panose="020F0502020204030204" charset="0"/>
              </a:rPr>
              <a:t>IDE</a:t>
            </a:r>
            <a:r>
              <a:rPr lang="zh-CN" altLang="en-US" sz="3200" kern="0" dirty="0" smtClean="0">
                <a:sym typeface="Calibri" panose="020F0502020204030204" charset="0"/>
              </a:rPr>
              <a:t>）</a:t>
            </a:r>
            <a:endParaRPr lang="en-US" altLang="zh-CN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43598" y="2422208"/>
            <a:ext cx="8072437" cy="5256212"/>
          </a:xfrm>
          <a:prstGeom prst="rect">
            <a:avLst/>
          </a:prstGeom>
        </p:spPr>
        <p:txBody>
          <a:bodyPr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1.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创建复杂的</a:t>
            </a: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JAVA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程序；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2.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编写程序；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3.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编译程序；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4.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执行程序；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5.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程序调试。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698500" y="786765"/>
            <a:ext cx="32518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 kern="0" dirty="0">
                <a:sym typeface="Calibri" panose="020F0502020204030204" charset="0"/>
              </a:rPr>
              <a:t>eclipse</a:t>
            </a:r>
            <a:r>
              <a:rPr lang="zh-CN" altLang="en-US" sz="3200" b="1" kern="0" dirty="0">
                <a:sym typeface="Calibri" panose="020F0502020204030204" charset="0"/>
              </a:rPr>
              <a:t>主要功能</a:t>
            </a:r>
            <a:endParaRPr lang="zh-CN" altLang="en-US" sz="3200" b="1" kern="0" dirty="0" smtClean="0">
              <a:sym typeface="Calibri" panose="020F0502020204030204" charset="0"/>
            </a:endParaRPr>
          </a:p>
        </p:txBody>
      </p:sp>
      <p:pic>
        <p:nvPicPr>
          <p:cNvPr id="2" name="图片 1" descr="预览图_千图网_编号3604805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0210" y="1370330"/>
            <a:ext cx="4664710" cy="46647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2729145" y="3875392"/>
            <a:ext cx="62776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1-8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程序中的注释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第一章</a:t>
            </a:r>
            <a:r>
              <a:rPr lang="en-US" altLang="zh-CN" sz="40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初识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</a:rPr>
              <a:t>JAVA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698500" y="78676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注释</a:t>
            </a:r>
            <a:endParaRPr lang="zh-CN" altLang="en-US" sz="32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90" y="1830070"/>
            <a:ext cx="4544060" cy="3867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818640"/>
            <a:ext cx="4271645" cy="38982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2032000" y="5893435"/>
            <a:ext cx="232156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生活中的注释</a:t>
            </a:r>
            <a:endParaRPr lang="zh-CN" altLang="en-US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18630" y="5893435"/>
            <a:ext cx="232156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代码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中的注释</a:t>
            </a:r>
            <a:endParaRPr lang="zh-CN" altLang="en-US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98500" y="2020570"/>
            <a:ext cx="5530850" cy="2676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sz="2400" dirty="0" err="1">
                <a:sym typeface="+mn-ea"/>
              </a:rPr>
              <a:t>注释是用来</a:t>
            </a:r>
            <a:r>
              <a:rPr lang="zh-CN" sz="2400" dirty="0" err="1">
                <a:solidFill>
                  <a:schemeClr val="accent1"/>
                </a:solidFill>
                <a:sym typeface="+mn-ea"/>
              </a:rPr>
              <a:t>解释和说明代码</a:t>
            </a:r>
            <a:r>
              <a:rPr lang="zh-CN" sz="2400" dirty="0" err="1">
                <a:sym typeface="+mn-ea"/>
              </a:rPr>
              <a:t>的内容。</a:t>
            </a:r>
            <a:endParaRPr lang="zh-CN" sz="2400" dirty="0" err="1">
              <a:sym typeface="+mn-ea"/>
            </a:endParaRPr>
          </a:p>
          <a:p>
            <a:endParaRPr lang="zh-CN" sz="2400" dirty="0" err="1">
              <a:sym typeface="+mn-ea"/>
            </a:endParaRPr>
          </a:p>
          <a:p>
            <a:r>
              <a:rPr lang="zh-CN" altLang="en-US" sz="2400" dirty="0" smtClean="0">
                <a:cs typeface="黑体" panose="02010609060101010101" charset="-122"/>
                <a:sym typeface="+mn-ea"/>
              </a:rPr>
              <a:t>用自己熟悉的语言，在程序中对某些代码进行标注说明，增强程序的可读性。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sz="2400" dirty="0" err="1">
              <a:sym typeface="+mn-ea"/>
            </a:endParaRPr>
          </a:p>
          <a:p>
            <a:endParaRPr lang="zh-CN" altLang="en-US" sz="2400" dirty="0" err="1">
              <a:sym typeface="+mn-ea"/>
            </a:endParaRPr>
          </a:p>
          <a:p>
            <a:r>
              <a:rPr lang="zh-CN" sz="2400" dirty="0" err="1">
                <a:sym typeface="+mn-ea"/>
              </a:rPr>
              <a:t>注释不是代码的一部分，不会被执行。</a:t>
            </a:r>
            <a:r>
              <a:rPr lang="zh-CN" altLang="en-US" sz="2000" dirty="0"/>
              <a:t> </a:t>
            </a:r>
            <a:endParaRPr lang="zh-CN" altLang="en-US" sz="2000" dirty="0"/>
          </a:p>
        </p:txBody>
      </p:sp>
      <p:sp>
        <p:nvSpPr>
          <p:cNvPr id="3" name="TextBox 4"/>
          <p:cNvSpPr txBox="1"/>
          <p:nvPr/>
        </p:nvSpPr>
        <p:spPr>
          <a:xfrm>
            <a:off x="698500" y="78676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注释</a:t>
            </a:r>
            <a:endParaRPr lang="zh-CN" altLang="en-US" sz="3200" b="1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9350" y="1477645"/>
            <a:ext cx="3903980" cy="35318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98500" y="2006600"/>
            <a:ext cx="9434513" cy="53543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zh-CN" altLang="en-US" sz="2400" b="1" dirty="0" err="1">
                <a:sym typeface="+mn-ea"/>
              </a:rPr>
              <a:t>单行注释</a:t>
            </a:r>
            <a:r>
              <a:rPr lang="en-US" altLang="zh-CN" sz="2400" b="1" dirty="0" err="1">
                <a:sym typeface="+mn-ea"/>
              </a:rPr>
              <a:t>:</a:t>
            </a:r>
            <a:endParaRPr lang="en-US" altLang="zh-CN" sz="2400" b="1" dirty="0" err="1">
              <a:sym typeface="+mn-ea"/>
            </a:endParaRPr>
          </a:p>
          <a:p>
            <a:r>
              <a:rPr lang="zh-CN" altLang="en-US" sz="2400" dirty="0">
                <a:sym typeface="+mn-ea"/>
              </a:rPr>
              <a:t>写在某一行代码的后面或者独占一行。</a:t>
            </a:r>
            <a:endParaRPr lang="zh-CN" altLang="en-US" sz="2400" dirty="0">
              <a:sym typeface="+mn-ea"/>
            </a:endParaRPr>
          </a:p>
          <a:p>
            <a:r>
              <a:rPr lang="zh-CN" altLang="en-US" sz="2000" dirty="0"/>
              <a:t>一般编写少量内容。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400" b="1" dirty="0"/>
              <a:t>多行注释：</a:t>
            </a:r>
            <a:endParaRPr lang="zh-CN" altLang="en-US" sz="2400" b="1" dirty="0"/>
          </a:p>
          <a:p>
            <a:r>
              <a:rPr lang="zh-CN" altLang="en-US" sz="2400" dirty="0"/>
              <a:t>如果注释内容较长，可以使用多行注释。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b="1" dirty="0">
                <a:sym typeface="+mn-ea"/>
              </a:rPr>
              <a:t>文档注释：</a:t>
            </a:r>
            <a:endParaRPr lang="zh-CN" altLang="en-US" sz="2400" b="1" dirty="0"/>
          </a:p>
          <a:p>
            <a:r>
              <a:rPr lang="zh-CN" altLang="en-US" sz="2400" dirty="0">
                <a:sym typeface="+mn-ea"/>
              </a:rPr>
              <a:t>对当前整个文档的说明信息。</a:t>
            </a:r>
            <a:endParaRPr lang="zh-CN" altLang="en-US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例如：作者、日期等。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  <a:p>
            <a:r>
              <a:rPr lang="en-US" altLang="zh-CN" dirty="0">
                <a:sym typeface="+mn-ea"/>
              </a:rPr>
              <a:t>* </a:t>
            </a:r>
            <a:r>
              <a:rPr lang="zh-CN" altLang="en-US" dirty="0">
                <a:sym typeface="+mn-ea"/>
              </a:rPr>
              <a:t>文档注释也是一种多行注释。</a:t>
            </a:r>
            <a:endParaRPr lang="zh-CN" altLang="en-US" dirty="0">
              <a:sym typeface="+mn-ea"/>
            </a:endParaRPr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000" dirty="0"/>
              <a:t> </a:t>
            </a:r>
            <a:endParaRPr lang="zh-CN" altLang="en-US" sz="2000" dirty="0"/>
          </a:p>
        </p:txBody>
      </p:sp>
      <p:sp>
        <p:nvSpPr>
          <p:cNvPr id="3" name="TextBox 4"/>
          <p:cNvSpPr txBox="1"/>
          <p:nvPr/>
        </p:nvSpPr>
        <p:spPr>
          <a:xfrm>
            <a:off x="698500" y="78676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注释分类</a:t>
            </a:r>
            <a:endParaRPr lang="zh-CN" altLang="en-US" sz="32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375481" y="1697325"/>
            <a:ext cx="3757965" cy="38062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731453" y="5875973"/>
            <a:ext cx="5786437" cy="1071562"/>
          </a:xfrm>
          <a:prstGeom prst="wedgeRoundRectCallout">
            <a:avLst>
              <a:gd name="adj1" fmla="val -50220"/>
              <a:gd name="adj2" fmla="val -331"/>
              <a:gd name="adj3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>
                <a:ea typeface="宋体" panose="02010600030101010101" pitchFamily="2" charset="-122"/>
              </a:rPr>
              <a:t>单行注释以 </a:t>
            </a:r>
            <a:r>
              <a:rPr lang="en-US" altLang="zh-CN" b="1" dirty="0">
                <a:ea typeface="宋体" panose="02010600030101010101" pitchFamily="2" charset="-122"/>
              </a:rPr>
              <a:t>“//” </a:t>
            </a:r>
            <a:r>
              <a:rPr lang="zh-CN" altLang="en-US" b="1" dirty="0">
                <a:ea typeface="宋体" panose="02010600030101010101" pitchFamily="2" charset="-122"/>
              </a:rPr>
              <a:t>开始</a:t>
            </a:r>
            <a:endParaRPr lang="en-US" altLang="zh-CN" b="1" dirty="0">
              <a:ea typeface="宋体" panose="02010600030101010101" pitchFamily="2" charset="-122"/>
            </a:endParaRPr>
          </a:p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>
                <a:ea typeface="宋体" panose="02010600030101010101" pitchFamily="2" charset="-122"/>
              </a:rPr>
              <a:t>多行注释以“</a:t>
            </a:r>
            <a:r>
              <a:rPr lang="en-US" altLang="zh-CN" b="1" dirty="0">
                <a:ea typeface="宋体" panose="02010600030101010101" pitchFamily="2" charset="-122"/>
              </a:rPr>
              <a:t>/*”</a:t>
            </a:r>
            <a:r>
              <a:rPr lang="zh-CN" altLang="en-US" b="1" dirty="0">
                <a:ea typeface="宋体" panose="02010600030101010101" pitchFamily="2" charset="-122"/>
              </a:rPr>
              <a:t>开头，以“*</a:t>
            </a:r>
            <a:r>
              <a:rPr lang="en-US" altLang="zh-CN" b="1" dirty="0">
                <a:ea typeface="宋体" panose="02010600030101010101" pitchFamily="2" charset="-122"/>
              </a:rPr>
              <a:t>/”</a:t>
            </a:r>
            <a:r>
              <a:rPr lang="zh-CN" altLang="en-US" b="1" dirty="0">
                <a:ea typeface="宋体" panose="02010600030101010101" pitchFamily="2" charset="-122"/>
              </a:rPr>
              <a:t>结尾</a:t>
            </a:r>
            <a:endParaRPr lang="en-US" altLang="zh-CN" b="1" dirty="0">
              <a:ea typeface="宋体" panose="02010600030101010101" pitchFamily="2" charset="-122"/>
            </a:endParaRPr>
          </a:p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 err="1">
                <a:ea typeface="宋体" panose="02010600030101010101" pitchFamily="2" charset="-122"/>
              </a:rPr>
              <a:t>文档</a:t>
            </a:r>
            <a:r>
              <a:rPr lang="zh-CN" altLang="en-US" b="1" dirty="0">
                <a:ea typeface="宋体" panose="02010600030101010101" pitchFamily="2" charset="-122"/>
              </a:rPr>
              <a:t>注释以“</a:t>
            </a:r>
            <a:r>
              <a:rPr lang="en-US" altLang="zh-CN" b="1" dirty="0">
                <a:ea typeface="宋体" panose="02010600030101010101" pitchFamily="2" charset="-122"/>
              </a:rPr>
              <a:t>/**”</a:t>
            </a:r>
            <a:r>
              <a:rPr lang="zh-CN" altLang="en-US" b="1" dirty="0">
                <a:ea typeface="宋体" panose="02010600030101010101" pitchFamily="2" charset="-122"/>
              </a:rPr>
              <a:t>开头，以“*</a:t>
            </a:r>
            <a:r>
              <a:rPr lang="en-US" altLang="zh-CN" b="1" dirty="0">
                <a:ea typeface="宋体" panose="02010600030101010101" pitchFamily="2" charset="-122"/>
              </a:rPr>
              <a:t>/”</a:t>
            </a:r>
            <a:r>
              <a:rPr lang="zh-CN" altLang="en-US" b="1" dirty="0">
                <a:ea typeface="宋体" panose="02010600030101010101" pitchFamily="2" charset="-122"/>
              </a:rPr>
              <a:t>结尾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575560" y="1920875"/>
            <a:ext cx="6099175" cy="3724275"/>
          </a:xfrm>
          <a:prstGeom prst="roundRect">
            <a:avLst>
              <a:gd name="adj" fmla="val 2711"/>
            </a:avLst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381000" eaLnBrk="0" hangingPunct="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533400" algn="l"/>
              </a:tabLst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/*</a:t>
            </a:r>
            <a:endParaRPr lang="en-US" altLang="zh-CN" sz="17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381000" eaLnBrk="0" hangingPunct="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533400" algn="l"/>
              </a:tabLst>
              <a:defRPr/>
            </a:pPr>
            <a:r>
              <a:rPr lang="en-US" altLang="zh-CN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* HelloWorld.java           </a:t>
            </a:r>
            <a:endParaRPr lang="en-US" altLang="zh-CN" sz="17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381000" eaLnBrk="0" hangingPunct="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533400" algn="l"/>
              </a:tabLst>
              <a:defRPr/>
            </a:pPr>
            <a:r>
              <a:rPr lang="en-US" altLang="zh-CN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* 2014-12-23</a:t>
            </a:r>
            <a:endParaRPr lang="en-US" altLang="zh-CN" sz="17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381000" eaLnBrk="0" hangingPunct="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533400" algn="l"/>
              </a:tabLst>
              <a:defRPr/>
            </a:pPr>
            <a:r>
              <a:rPr lang="en-US" altLang="zh-CN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* </a:t>
            </a:r>
            <a:r>
              <a:rPr lang="zh-CN" altLang="en-US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第一个</a:t>
            </a:r>
            <a:r>
              <a:rPr lang="en-US" altLang="zh-CN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</a:t>
            </a:r>
            <a:endParaRPr lang="zh-CN" altLang="en-US" sz="17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381000" eaLnBrk="0" hangingPunct="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533400" algn="l"/>
              </a:tabLst>
              <a:defRPr/>
            </a:pPr>
            <a:r>
              <a:rPr lang="zh-CN" altLang="en-US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*</a:t>
            </a:r>
            <a:r>
              <a:rPr lang="en-US" altLang="zh-CN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endParaRPr lang="en-US" altLang="zh-CN" sz="17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533400" algn="l"/>
              </a:tabLst>
              <a:defRPr/>
            </a:pPr>
            <a:r>
              <a:rPr lang="en-US" altLang="zh-CN" sz="1700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public class </a:t>
            </a:r>
            <a:r>
              <a:rPr lang="en-US" altLang="zh-CN" sz="1700" b="1" dirty="0" err="1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HelloWorld</a:t>
            </a:r>
            <a:r>
              <a:rPr lang="en-US" altLang="zh-CN" sz="1700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{</a:t>
            </a:r>
            <a:endParaRPr lang="en-US" altLang="zh-CN" sz="1700" b="1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defTabSz="381000">
              <a:lnSpc>
                <a:spcPct val="14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en-US" altLang="zh-CN" sz="1700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public static void main(String[ ] </a:t>
            </a:r>
            <a:r>
              <a:rPr lang="en-US" altLang="zh-CN" sz="1700" b="1" dirty="0" err="1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args</a:t>
            </a:r>
            <a:r>
              <a:rPr lang="en-US" altLang="zh-CN" sz="1700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){</a:t>
            </a:r>
            <a:endParaRPr lang="en-US" altLang="zh-CN" sz="1700" b="1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defTabSz="381000" eaLnBrk="0" hangingPunct="0">
              <a:lnSpc>
                <a:spcPct val="12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17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	</a:t>
            </a:r>
            <a:r>
              <a:rPr lang="en-US" altLang="zh-CN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//</a:t>
            </a:r>
            <a:r>
              <a:rPr lang="zh-CN" altLang="en-US" sz="17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输出消息到控制台</a:t>
            </a:r>
            <a:endParaRPr lang="zh-CN" altLang="en-US" sz="17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defTabSz="381000">
              <a:lnSpc>
                <a:spcPct val="14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	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("Hello  World!!! ");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defTabSz="381000">
              <a:lnSpc>
                <a:spcPct val="14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defTabSz="381000">
              <a:lnSpc>
                <a:spcPct val="14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698500" y="78676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注释用法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30486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2022</a:t>
            </a:r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版</a:t>
            </a:r>
            <a:r>
              <a:rPr lang="en-US" altLang="zh-CN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教程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500" y="2773045"/>
            <a:ext cx="4754880" cy="366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全面使用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win10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系统，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JDK17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扩充知识点，增加数据库操作；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更多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案例和综合训练，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/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增强不同章节案例的连贯性。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zh-CN" altLang="en-US" sz="32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028" name="Picture 4" descr="C:\Users\Administrator\Desktop\PNG\3D场景小人\Reading Book - 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2805" y="1665817"/>
            <a:ext cx="4849282" cy="4849283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课程内容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7200" y="2374900"/>
            <a:ext cx="883920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共</a:t>
            </a:r>
            <a:r>
              <a:rPr lang="en-US" altLang="zh-CN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</a:t>
            </a:r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章，约</a:t>
            </a:r>
            <a:r>
              <a:rPr lang="en-US" altLang="zh-CN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150</a:t>
            </a:r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小节，四大部分</a:t>
            </a:r>
            <a:endParaRPr lang="en-US" altLang="zh-CN" sz="32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32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32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32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32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编程基础    控制结构</a:t>
            </a: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和方法</a:t>
            </a: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面向对象  </a:t>
            </a:r>
            <a:r>
              <a:rPr lang="en-US" altLang="zh-CN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数据库操作</a:t>
            </a:r>
            <a:r>
              <a:rPr lang="en-US" altLang="zh-CN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</a:t>
            </a:r>
            <a:endParaRPr lang="zh-CN" altLang="en-US" sz="24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2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65916" y="4430639"/>
            <a:ext cx="259169" cy="259169"/>
            <a:chOff x="6728586" y="2224148"/>
            <a:chExt cx="345559" cy="345559"/>
          </a:xfrm>
        </p:grpSpPr>
        <p:sp>
          <p:nvSpPr>
            <p:cNvPr id="8" name="矩形 7"/>
            <p:cNvSpPr/>
            <p:nvPr/>
          </p:nvSpPr>
          <p:spPr>
            <a:xfrm rot="2719158">
              <a:off x="6775826" y="2272187"/>
              <a:ext cx="251144" cy="251144"/>
            </a:xfrm>
            <a:prstGeom prst="rect">
              <a:avLst/>
            </a:prstGeom>
            <a:solidFill>
              <a:srgbClr val="0B63DA"/>
            </a:solidFill>
            <a:ln>
              <a:solidFill>
                <a:srgbClr val="0B6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2719158">
              <a:off x="6728586" y="2224148"/>
              <a:ext cx="345559" cy="345559"/>
            </a:xfrm>
            <a:prstGeom prst="rect">
              <a:avLst/>
            </a:prstGeom>
            <a:noFill/>
            <a:ln>
              <a:solidFill>
                <a:srgbClr val="0B6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756238" y="4430639"/>
            <a:ext cx="259169" cy="259169"/>
            <a:chOff x="6728586" y="2224148"/>
            <a:chExt cx="345559" cy="345559"/>
          </a:xfrm>
        </p:grpSpPr>
        <p:sp>
          <p:nvSpPr>
            <p:cNvPr id="13" name="矩形 12"/>
            <p:cNvSpPr/>
            <p:nvPr/>
          </p:nvSpPr>
          <p:spPr>
            <a:xfrm rot="2719158">
              <a:off x="6775826" y="2272187"/>
              <a:ext cx="251144" cy="251144"/>
            </a:xfrm>
            <a:prstGeom prst="rect">
              <a:avLst/>
            </a:prstGeom>
            <a:solidFill>
              <a:srgbClr val="0B63DA"/>
            </a:solidFill>
            <a:ln>
              <a:solidFill>
                <a:srgbClr val="0B6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2719158">
              <a:off x="6728586" y="2224148"/>
              <a:ext cx="345559" cy="345559"/>
            </a:xfrm>
            <a:prstGeom prst="rect">
              <a:avLst/>
            </a:prstGeom>
            <a:noFill/>
            <a:ln>
              <a:solidFill>
                <a:srgbClr val="0B6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83019" y="4380315"/>
            <a:ext cx="259169" cy="259169"/>
            <a:chOff x="6728586" y="2224148"/>
            <a:chExt cx="345559" cy="345559"/>
          </a:xfrm>
        </p:grpSpPr>
        <p:sp>
          <p:nvSpPr>
            <p:cNvPr id="16" name="矩形 15"/>
            <p:cNvSpPr/>
            <p:nvPr/>
          </p:nvSpPr>
          <p:spPr>
            <a:xfrm rot="2719158">
              <a:off x="6775826" y="2272187"/>
              <a:ext cx="251144" cy="251144"/>
            </a:xfrm>
            <a:prstGeom prst="rect">
              <a:avLst/>
            </a:prstGeom>
            <a:solidFill>
              <a:srgbClr val="0B63DA"/>
            </a:solidFill>
            <a:ln>
              <a:solidFill>
                <a:srgbClr val="0B6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719158">
              <a:off x="6728586" y="2224148"/>
              <a:ext cx="345559" cy="345559"/>
            </a:xfrm>
            <a:prstGeom prst="rect">
              <a:avLst/>
            </a:prstGeom>
            <a:noFill/>
            <a:ln>
              <a:solidFill>
                <a:srgbClr val="0B6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70581" y="4379997"/>
            <a:ext cx="259169" cy="259169"/>
            <a:chOff x="6728586" y="2224148"/>
            <a:chExt cx="345559" cy="345559"/>
          </a:xfrm>
        </p:grpSpPr>
        <p:sp>
          <p:nvSpPr>
            <p:cNvPr id="19" name="矩形 18"/>
            <p:cNvSpPr/>
            <p:nvPr/>
          </p:nvSpPr>
          <p:spPr>
            <a:xfrm rot="2719158">
              <a:off x="6775826" y="2272187"/>
              <a:ext cx="251144" cy="251144"/>
            </a:xfrm>
            <a:prstGeom prst="rect">
              <a:avLst/>
            </a:prstGeom>
            <a:solidFill>
              <a:srgbClr val="0B63DA"/>
            </a:solidFill>
            <a:ln>
              <a:solidFill>
                <a:srgbClr val="0B6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2719158">
              <a:off x="6728586" y="2224148"/>
              <a:ext cx="345559" cy="345559"/>
            </a:xfrm>
            <a:prstGeom prst="rect">
              <a:avLst/>
            </a:prstGeom>
            <a:noFill/>
            <a:ln>
              <a:solidFill>
                <a:srgbClr val="0B6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如何学习？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830" y="2715260"/>
            <a:ext cx="47548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视频学习</a:t>
            </a:r>
            <a:r>
              <a:rPr lang="en-US" altLang="zh-CN" sz="32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练习</a:t>
            </a:r>
            <a:endParaRPr lang="zh-CN" altLang="en-US" sz="32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注：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视频中出现的代码，也需要编写哦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50000" b="62500"/>
          <a:stretch>
            <a:fillRect/>
          </a:stretch>
        </p:blipFill>
        <p:spPr>
          <a:xfrm>
            <a:off x="5680709" y="963925"/>
            <a:ext cx="4812721" cy="52736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学习中遇到问题？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698500" y="2773045"/>
            <a:ext cx="4754880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仔细检查代码，力争自己解决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上网查询相关错误信息；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问答系统提问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/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/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/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最重要的，千万要坚持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zh-CN" altLang="en-US" sz="32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05" y="1256068"/>
            <a:ext cx="5411545" cy="495423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6810" y="3058160"/>
            <a:ext cx="14071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latin typeface="黑体" panose="02010609060101010101" charset="-122"/>
                <a:ea typeface="黑体" panose="02010609060101010101" charset="-122"/>
              </a:rPr>
              <a:t>学有</a:t>
            </a:r>
            <a:endParaRPr lang="zh-CN" altLang="en-US" sz="4800" b="1" dirty="0" smtClean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4800" b="1" dirty="0" smtClean="0">
                <a:latin typeface="黑体" panose="02010609060101010101" charset="-122"/>
                <a:ea typeface="黑体" panose="02010609060101010101" charset="-122"/>
              </a:rPr>
              <a:t>所成</a:t>
            </a:r>
            <a:endParaRPr lang="zh-CN" altLang="en-US" sz="4800" b="1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42615" y="1990699"/>
            <a:ext cx="2580323" cy="3055144"/>
            <a:chOff x="765" y="2545"/>
            <a:chExt cx="5418" cy="6415"/>
          </a:xfrm>
        </p:grpSpPr>
        <p:sp>
          <p:nvSpPr>
            <p:cNvPr id="3" name="任意多边形 2"/>
            <p:cNvSpPr/>
            <p:nvPr/>
          </p:nvSpPr>
          <p:spPr>
            <a:xfrm>
              <a:off x="765" y="5062"/>
              <a:ext cx="5418" cy="3898"/>
            </a:xfrm>
            <a:custGeom>
              <a:avLst/>
              <a:gdLst>
                <a:gd name="connisteX0" fmla="*/ 2206648 w 4937100"/>
                <a:gd name="connsiteY0" fmla="*/ 282016 h 3847128"/>
                <a:gd name="connisteX1" fmla="*/ 1621178 w 4937100"/>
                <a:gd name="connsiteY1" fmla="*/ 132156 h 3847128"/>
                <a:gd name="connisteX2" fmla="*/ 870608 w 4937100"/>
                <a:gd name="connsiteY2" fmla="*/ 402031 h 3847128"/>
                <a:gd name="connisteX3" fmla="*/ 690268 w 4937100"/>
                <a:gd name="connsiteY3" fmla="*/ 1017981 h 3847128"/>
                <a:gd name="connisteX4" fmla="*/ 450238 w 4937100"/>
                <a:gd name="connsiteY4" fmla="*/ 2068906 h 3847128"/>
                <a:gd name="connisteX5" fmla="*/ 23 w 4937100"/>
                <a:gd name="connsiteY5" fmla="*/ 2789631 h 3847128"/>
                <a:gd name="connisteX6" fmla="*/ 465478 w 4937100"/>
                <a:gd name="connsiteY6" fmla="*/ 3795471 h 3847128"/>
                <a:gd name="connisteX7" fmla="*/ 1396388 w 4937100"/>
                <a:gd name="connsiteY7" fmla="*/ 3645611 h 3847128"/>
                <a:gd name="connisteX8" fmla="*/ 2161563 w 4937100"/>
                <a:gd name="connsiteY8" fmla="*/ 3735781 h 3847128"/>
                <a:gd name="connisteX9" fmla="*/ 2717188 w 4937100"/>
                <a:gd name="connsiteY9" fmla="*/ 3600526 h 3847128"/>
                <a:gd name="connisteX10" fmla="*/ 3708423 w 4937100"/>
                <a:gd name="connsiteY10" fmla="*/ 3825316 h 3847128"/>
                <a:gd name="connisteX11" fmla="*/ 4429148 w 4937100"/>
                <a:gd name="connsiteY11" fmla="*/ 3119831 h 3847128"/>
                <a:gd name="connisteX12" fmla="*/ 4894603 w 4937100"/>
                <a:gd name="connsiteY12" fmla="*/ 2324176 h 3847128"/>
                <a:gd name="connisteX13" fmla="*/ 4759348 w 4937100"/>
                <a:gd name="connsiteY13" fmla="*/ 1393266 h 3847128"/>
                <a:gd name="connisteX14" fmla="*/ 3828438 w 4937100"/>
                <a:gd name="connsiteY14" fmla="*/ 852881 h 3847128"/>
                <a:gd name="connisteX15" fmla="*/ 3092473 w 4937100"/>
                <a:gd name="connsiteY15" fmla="*/ 762711 h 3847128"/>
                <a:gd name="connisteX16" fmla="*/ 2867683 w 4937100"/>
                <a:gd name="connsiteY16" fmla="*/ 282016 h 3847128"/>
                <a:gd name="connisteX17" fmla="*/ 2717188 w 4937100"/>
                <a:gd name="connsiteY17" fmla="*/ 26746 h 3847128"/>
                <a:gd name="connisteX18" fmla="*/ 2312058 w 4937100"/>
                <a:gd name="connsiteY18" fmla="*/ 26746 h 3847128"/>
                <a:gd name="connisteX19" fmla="*/ 1846603 w 4937100"/>
                <a:gd name="connsiteY19" fmla="*/ 12141 h 3847128"/>
                <a:gd name="connisteX20" fmla="*/ 1261133 w 4937100"/>
                <a:gd name="connsiteY20" fmla="*/ 191846 h 384712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4937100" h="3847128">
                  <a:moveTo>
                    <a:pt x="2206649" y="282016"/>
                  </a:moveTo>
                  <a:cubicBezTo>
                    <a:pt x="2104414" y="246456"/>
                    <a:pt x="1888514" y="108026"/>
                    <a:pt x="1621179" y="132156"/>
                  </a:cubicBezTo>
                  <a:cubicBezTo>
                    <a:pt x="1353844" y="156286"/>
                    <a:pt x="1056664" y="224866"/>
                    <a:pt x="870609" y="402031"/>
                  </a:cubicBezTo>
                  <a:cubicBezTo>
                    <a:pt x="684554" y="579196"/>
                    <a:pt x="774089" y="684606"/>
                    <a:pt x="690269" y="1017981"/>
                  </a:cubicBezTo>
                  <a:cubicBezTo>
                    <a:pt x="606449" y="1351356"/>
                    <a:pt x="588034" y="1714576"/>
                    <a:pt x="450239" y="2068906"/>
                  </a:cubicBezTo>
                  <a:cubicBezTo>
                    <a:pt x="312444" y="2423236"/>
                    <a:pt x="-3151" y="2444191"/>
                    <a:pt x="24" y="2789631"/>
                  </a:cubicBezTo>
                  <a:cubicBezTo>
                    <a:pt x="3199" y="3135071"/>
                    <a:pt x="186079" y="3624021"/>
                    <a:pt x="465479" y="3795471"/>
                  </a:cubicBezTo>
                  <a:cubicBezTo>
                    <a:pt x="744879" y="3966921"/>
                    <a:pt x="1057299" y="3657676"/>
                    <a:pt x="1396389" y="3645611"/>
                  </a:cubicBezTo>
                  <a:cubicBezTo>
                    <a:pt x="1735479" y="3633546"/>
                    <a:pt x="1897404" y="3744671"/>
                    <a:pt x="2161564" y="3735781"/>
                  </a:cubicBezTo>
                  <a:cubicBezTo>
                    <a:pt x="2425724" y="3726891"/>
                    <a:pt x="2407944" y="3582746"/>
                    <a:pt x="2717189" y="3600526"/>
                  </a:cubicBezTo>
                  <a:cubicBezTo>
                    <a:pt x="3026434" y="3618306"/>
                    <a:pt x="3366159" y="3921201"/>
                    <a:pt x="3708424" y="3825316"/>
                  </a:cubicBezTo>
                  <a:cubicBezTo>
                    <a:pt x="4050689" y="3729431"/>
                    <a:pt x="4191659" y="3420186"/>
                    <a:pt x="4429149" y="3119831"/>
                  </a:cubicBezTo>
                  <a:cubicBezTo>
                    <a:pt x="4666639" y="2819476"/>
                    <a:pt x="4828564" y="2669616"/>
                    <a:pt x="4894604" y="2324176"/>
                  </a:cubicBezTo>
                  <a:cubicBezTo>
                    <a:pt x="4960644" y="1978736"/>
                    <a:pt x="4972709" y="1687271"/>
                    <a:pt x="4759349" y="1393266"/>
                  </a:cubicBezTo>
                  <a:cubicBezTo>
                    <a:pt x="4545989" y="1099261"/>
                    <a:pt x="4161814" y="979246"/>
                    <a:pt x="3828439" y="852881"/>
                  </a:cubicBezTo>
                  <a:cubicBezTo>
                    <a:pt x="3495064" y="726516"/>
                    <a:pt x="3284879" y="877011"/>
                    <a:pt x="3092474" y="762711"/>
                  </a:cubicBezTo>
                  <a:cubicBezTo>
                    <a:pt x="2900069" y="648411"/>
                    <a:pt x="2942614" y="429336"/>
                    <a:pt x="2867684" y="282016"/>
                  </a:cubicBezTo>
                  <a:cubicBezTo>
                    <a:pt x="2792754" y="134696"/>
                    <a:pt x="2828314" y="77546"/>
                    <a:pt x="2717189" y="26746"/>
                  </a:cubicBezTo>
                  <a:cubicBezTo>
                    <a:pt x="2606064" y="-24054"/>
                    <a:pt x="2486049" y="29921"/>
                    <a:pt x="2312059" y="26746"/>
                  </a:cubicBezTo>
                  <a:cubicBezTo>
                    <a:pt x="2138069" y="23571"/>
                    <a:pt x="2056789" y="-20879"/>
                    <a:pt x="1846604" y="12141"/>
                  </a:cubicBezTo>
                  <a:cubicBezTo>
                    <a:pt x="1636419" y="45161"/>
                    <a:pt x="1369084" y="155651"/>
                    <a:pt x="1261134" y="19184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pic>
          <p:nvPicPr>
            <p:cNvPr id="4" name="图片 3" descr="E:\1-学习\ＰＰＴ资料\PPt图片\元素包\1c7f502dfc9ba3dc0c870767a9080e13.png1c7f502dfc9ba3dc0c870767a9080e13"/>
            <p:cNvPicPr>
              <a:picLocks noChangeAspect="1"/>
            </p:cNvPicPr>
            <p:nvPr/>
          </p:nvPicPr>
          <p:blipFill rotWithShape="1">
            <a:blip r:embed="rId2" cstate="print"/>
            <a:srcRect l="26074" t="13011" r="14254" b="10538"/>
            <a:stretch>
              <a:fillRect/>
            </a:stretch>
          </p:blipFill>
          <p:spPr>
            <a:xfrm>
              <a:off x="1278" y="2545"/>
              <a:ext cx="4761" cy="603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1.2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程序和编程</a:t>
            </a:r>
            <a:endParaRPr lang="zh-CN" altLang="en-US" sz="2800" b="1" spc="5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初识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3346</Words>
  <Application>WPS 演示</Application>
  <PresentationFormat>自定义</PresentationFormat>
  <Paragraphs>397</Paragraphs>
  <Slides>38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9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思源宋体 CN Heavy</vt:lpstr>
      <vt:lpstr>思源黑体 CN Medium</vt:lpstr>
      <vt:lpstr>Calibri</vt:lpstr>
      <vt:lpstr>思源黑体 CN Light</vt:lpstr>
      <vt:lpstr>微软雅黑</vt:lpstr>
      <vt:lpstr>Arial Unicode MS</vt:lpstr>
      <vt:lpstr>等线 Light</vt:lpstr>
      <vt:lpstr>Arial</vt:lpstr>
      <vt:lpstr>方正准圆繁体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481</cp:revision>
  <dcterms:created xsi:type="dcterms:W3CDTF">2018-11-29T02:18:00Z</dcterms:created>
  <dcterms:modified xsi:type="dcterms:W3CDTF">2022-06-16T10:58:18Z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58390D4552B44CD586113B1C571F5748</vt:lpwstr>
  </property>
</Properties>
</file>